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Lst>
  <p:sldIdLst>
    <p:sldId id="256" r:id="rId4"/>
  </p:sldIdLst>
  <p:sldSz cx="10058400" cy="15544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4A69"/>
    <a:srgbClr val="259C6E"/>
    <a:srgbClr val="FAB152"/>
    <a:srgbClr val="DF2446"/>
    <a:srgbClr val="40B0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40"/>
  </p:normalViewPr>
  <p:slideViewPr>
    <p:cSldViewPr snapToGrid="0" snapToObjects="1">
      <p:cViewPr>
        <p:scale>
          <a:sx n="75" d="100"/>
          <a:sy n="75" d="100"/>
        </p:scale>
        <p:origin x="241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544023"/>
            <a:ext cx="8549640" cy="5411893"/>
          </a:xfrm>
          <a:prstGeom prst="rect">
            <a:avLst/>
          </a:prstGeo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8164619"/>
            <a:ext cx="7543800" cy="3753061"/>
          </a:xfrm>
          <a:prstGeom prst="rect">
            <a:avLst/>
          </a:prstGeo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a:xfrm>
            <a:off x="691515" y="14407730"/>
            <a:ext cx="2263140" cy="827617"/>
          </a:xfrm>
          <a:prstGeom prst="rect">
            <a:avLst/>
          </a:prstGeom>
        </p:spPr>
        <p:txBody>
          <a:bodyPr/>
          <a:lstStyle/>
          <a:p>
            <a:fld id="{7E07A720-3195-FB4A-A249-72436A030A11}" type="datetimeFigureOut">
              <a:rPr lang="en-US" smtClean="0"/>
              <a:t>3/9/2023</a:t>
            </a:fld>
            <a:endParaRPr lang="en-US"/>
          </a:p>
        </p:txBody>
      </p:sp>
      <p:sp>
        <p:nvSpPr>
          <p:cNvPr id="5" name="Footer Placeholder 4"/>
          <p:cNvSpPr>
            <a:spLocks noGrp="1"/>
          </p:cNvSpPr>
          <p:nvPr>
            <p:ph type="ftr" sz="quarter" idx="11"/>
          </p:nvPr>
        </p:nvSpPr>
        <p:spPr>
          <a:xfrm>
            <a:off x="3331845" y="14407730"/>
            <a:ext cx="3394710" cy="827617"/>
          </a:xfrm>
          <a:prstGeom prst="rect">
            <a:avLst/>
          </a:prstGeom>
        </p:spPr>
        <p:txBody>
          <a:bodyPr/>
          <a:lstStyle/>
          <a:p>
            <a:endParaRPr lang="en-US"/>
          </a:p>
        </p:txBody>
      </p:sp>
      <p:sp>
        <p:nvSpPr>
          <p:cNvPr id="6" name="Slide Number Placeholder 5"/>
          <p:cNvSpPr>
            <a:spLocks noGrp="1"/>
          </p:cNvSpPr>
          <p:nvPr>
            <p:ph type="sldNum" sz="quarter" idx="12"/>
          </p:nvPr>
        </p:nvSpPr>
        <p:spPr>
          <a:xfrm>
            <a:off x="7103745" y="14407730"/>
            <a:ext cx="2263140" cy="827617"/>
          </a:xfrm>
          <a:prstGeom prst="rect">
            <a:avLst/>
          </a:prstGeom>
        </p:spPr>
        <p:txBody>
          <a:bodyPr/>
          <a:lstStyle/>
          <a:p>
            <a:fld id="{63075CFE-B199-8D40-99C4-3EF66564394C}" type="slidenum">
              <a:rPr lang="en-US" smtClean="0"/>
              <a:t>‹#›</a:t>
            </a:fld>
            <a:endParaRPr lang="en-US"/>
          </a:p>
        </p:txBody>
      </p:sp>
    </p:spTree>
    <p:extLst>
      <p:ext uri="{BB962C8B-B14F-4D97-AF65-F5344CB8AC3E}">
        <p14:creationId xmlns:p14="http://schemas.microsoft.com/office/powerpoint/2010/main" val="2599742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91515" y="827620"/>
            <a:ext cx="8675370" cy="3004609"/>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3"/>
            <a:ext cx="8675370" cy="986303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1515" y="14407730"/>
            <a:ext cx="2263140" cy="827617"/>
          </a:xfrm>
          <a:prstGeom prst="rect">
            <a:avLst/>
          </a:prstGeom>
        </p:spPr>
        <p:txBody>
          <a:bodyPr/>
          <a:lstStyle/>
          <a:p>
            <a:fld id="{7E07A720-3195-FB4A-A249-72436A030A11}" type="datetimeFigureOut">
              <a:rPr lang="en-US" smtClean="0"/>
              <a:t>3/9/2023</a:t>
            </a:fld>
            <a:endParaRPr lang="en-US"/>
          </a:p>
        </p:txBody>
      </p:sp>
      <p:sp>
        <p:nvSpPr>
          <p:cNvPr id="5" name="Footer Placeholder 4"/>
          <p:cNvSpPr>
            <a:spLocks noGrp="1"/>
          </p:cNvSpPr>
          <p:nvPr>
            <p:ph type="ftr" sz="quarter" idx="11"/>
          </p:nvPr>
        </p:nvSpPr>
        <p:spPr>
          <a:xfrm>
            <a:off x="3331845" y="14407730"/>
            <a:ext cx="3394710" cy="827617"/>
          </a:xfrm>
          <a:prstGeom prst="rect">
            <a:avLst/>
          </a:prstGeom>
        </p:spPr>
        <p:txBody>
          <a:bodyPr/>
          <a:lstStyle/>
          <a:p>
            <a:endParaRPr lang="en-US"/>
          </a:p>
        </p:txBody>
      </p:sp>
      <p:sp>
        <p:nvSpPr>
          <p:cNvPr id="6" name="Slide Number Placeholder 5"/>
          <p:cNvSpPr>
            <a:spLocks noGrp="1"/>
          </p:cNvSpPr>
          <p:nvPr>
            <p:ph type="sldNum" sz="quarter" idx="12"/>
          </p:nvPr>
        </p:nvSpPr>
        <p:spPr>
          <a:xfrm>
            <a:off x="7103745" y="14407730"/>
            <a:ext cx="2263140" cy="827617"/>
          </a:xfrm>
          <a:prstGeom prst="rect">
            <a:avLst/>
          </a:prstGeom>
        </p:spPr>
        <p:txBody>
          <a:bodyPr/>
          <a:lstStyle/>
          <a:p>
            <a:fld id="{63075CFE-B199-8D40-99C4-3EF66564394C}" type="slidenum">
              <a:rPr lang="en-US" smtClean="0"/>
              <a:t>‹#›</a:t>
            </a:fld>
            <a:endParaRPr lang="en-US"/>
          </a:p>
        </p:txBody>
      </p:sp>
    </p:spTree>
    <p:extLst>
      <p:ext uri="{BB962C8B-B14F-4D97-AF65-F5344CB8AC3E}">
        <p14:creationId xmlns:p14="http://schemas.microsoft.com/office/powerpoint/2010/main" val="4146943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827617"/>
            <a:ext cx="2168843" cy="1317349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827617"/>
            <a:ext cx="6380798" cy="1317349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1515" y="14407730"/>
            <a:ext cx="2263140" cy="827617"/>
          </a:xfrm>
          <a:prstGeom prst="rect">
            <a:avLst/>
          </a:prstGeom>
        </p:spPr>
        <p:txBody>
          <a:bodyPr/>
          <a:lstStyle/>
          <a:p>
            <a:fld id="{7E07A720-3195-FB4A-A249-72436A030A11}" type="datetimeFigureOut">
              <a:rPr lang="en-US" smtClean="0"/>
              <a:t>3/9/2023</a:t>
            </a:fld>
            <a:endParaRPr lang="en-US"/>
          </a:p>
        </p:txBody>
      </p:sp>
      <p:sp>
        <p:nvSpPr>
          <p:cNvPr id="5" name="Footer Placeholder 4"/>
          <p:cNvSpPr>
            <a:spLocks noGrp="1"/>
          </p:cNvSpPr>
          <p:nvPr>
            <p:ph type="ftr" sz="quarter" idx="11"/>
          </p:nvPr>
        </p:nvSpPr>
        <p:spPr>
          <a:xfrm>
            <a:off x="3331845" y="14407730"/>
            <a:ext cx="3394710" cy="827617"/>
          </a:xfrm>
          <a:prstGeom prst="rect">
            <a:avLst/>
          </a:prstGeom>
        </p:spPr>
        <p:txBody>
          <a:bodyPr/>
          <a:lstStyle/>
          <a:p>
            <a:endParaRPr lang="en-US"/>
          </a:p>
        </p:txBody>
      </p:sp>
      <p:sp>
        <p:nvSpPr>
          <p:cNvPr id="6" name="Slide Number Placeholder 5"/>
          <p:cNvSpPr>
            <a:spLocks noGrp="1"/>
          </p:cNvSpPr>
          <p:nvPr>
            <p:ph type="sldNum" sz="quarter" idx="12"/>
          </p:nvPr>
        </p:nvSpPr>
        <p:spPr>
          <a:xfrm>
            <a:off x="7103745" y="14407730"/>
            <a:ext cx="2263140" cy="827617"/>
          </a:xfrm>
          <a:prstGeom prst="rect">
            <a:avLst/>
          </a:prstGeom>
        </p:spPr>
        <p:txBody>
          <a:bodyPr/>
          <a:lstStyle/>
          <a:p>
            <a:fld id="{63075CFE-B199-8D40-99C4-3EF66564394C}" type="slidenum">
              <a:rPr lang="en-US" smtClean="0"/>
              <a:t>‹#›</a:t>
            </a:fld>
            <a:endParaRPr lang="en-US"/>
          </a:p>
        </p:txBody>
      </p:sp>
    </p:spTree>
    <p:extLst>
      <p:ext uri="{BB962C8B-B14F-4D97-AF65-F5344CB8AC3E}">
        <p14:creationId xmlns:p14="http://schemas.microsoft.com/office/powerpoint/2010/main" val="4110836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544023"/>
            <a:ext cx="8549640" cy="5411893"/>
          </a:xfrm>
          <a:prstGeom prst="rect">
            <a:avLst/>
          </a:prstGeo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8164619"/>
            <a:ext cx="7543800" cy="3753061"/>
          </a:xfrm>
          <a:prstGeom prst="rect">
            <a:avLst/>
          </a:prstGeo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a:xfrm>
            <a:off x="691515" y="14407730"/>
            <a:ext cx="2263140" cy="827617"/>
          </a:xfrm>
          <a:prstGeom prst="rect">
            <a:avLst/>
          </a:prstGeom>
        </p:spPr>
        <p:txBody>
          <a:bodyPr/>
          <a:lstStyle/>
          <a:p>
            <a:fld id="{7E07A720-3195-FB4A-A249-72436A030A11}" type="datetimeFigureOut">
              <a:rPr lang="en-US" smtClean="0"/>
              <a:t>3/9/2023</a:t>
            </a:fld>
            <a:endParaRPr lang="en-US"/>
          </a:p>
        </p:txBody>
      </p:sp>
      <p:sp>
        <p:nvSpPr>
          <p:cNvPr id="5" name="Footer Placeholder 4"/>
          <p:cNvSpPr>
            <a:spLocks noGrp="1"/>
          </p:cNvSpPr>
          <p:nvPr>
            <p:ph type="ftr" sz="quarter" idx="11"/>
          </p:nvPr>
        </p:nvSpPr>
        <p:spPr>
          <a:xfrm>
            <a:off x="3331845" y="14407730"/>
            <a:ext cx="3394710" cy="827617"/>
          </a:xfrm>
          <a:prstGeom prst="rect">
            <a:avLst/>
          </a:prstGeom>
        </p:spPr>
        <p:txBody>
          <a:bodyPr/>
          <a:lstStyle/>
          <a:p>
            <a:endParaRPr lang="en-US"/>
          </a:p>
        </p:txBody>
      </p:sp>
      <p:sp>
        <p:nvSpPr>
          <p:cNvPr id="6" name="Slide Number Placeholder 5"/>
          <p:cNvSpPr>
            <a:spLocks noGrp="1"/>
          </p:cNvSpPr>
          <p:nvPr>
            <p:ph type="sldNum" sz="quarter" idx="12"/>
          </p:nvPr>
        </p:nvSpPr>
        <p:spPr>
          <a:xfrm>
            <a:off x="7103745" y="14407730"/>
            <a:ext cx="2263140" cy="827617"/>
          </a:xfrm>
          <a:prstGeom prst="rect">
            <a:avLst/>
          </a:prstGeom>
        </p:spPr>
        <p:txBody>
          <a:bodyPr/>
          <a:lstStyle/>
          <a:p>
            <a:fld id="{63075CFE-B199-8D40-99C4-3EF66564394C}" type="slidenum">
              <a:rPr lang="en-US" smtClean="0"/>
              <a:t>‹#›</a:t>
            </a:fld>
            <a:endParaRPr lang="en-US"/>
          </a:p>
        </p:txBody>
      </p:sp>
    </p:spTree>
    <p:extLst>
      <p:ext uri="{BB962C8B-B14F-4D97-AF65-F5344CB8AC3E}">
        <p14:creationId xmlns:p14="http://schemas.microsoft.com/office/powerpoint/2010/main" val="560813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1515" y="827620"/>
            <a:ext cx="8675370" cy="3004609"/>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91515" y="4138083"/>
            <a:ext cx="8675370" cy="986303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1515" y="14407730"/>
            <a:ext cx="2263140" cy="827617"/>
          </a:xfrm>
          <a:prstGeom prst="rect">
            <a:avLst/>
          </a:prstGeom>
        </p:spPr>
        <p:txBody>
          <a:bodyPr/>
          <a:lstStyle/>
          <a:p>
            <a:fld id="{7E07A720-3195-FB4A-A249-72436A030A11}" type="datetimeFigureOut">
              <a:rPr lang="en-US" smtClean="0"/>
              <a:t>3/9/2023</a:t>
            </a:fld>
            <a:endParaRPr lang="en-US"/>
          </a:p>
        </p:txBody>
      </p:sp>
      <p:sp>
        <p:nvSpPr>
          <p:cNvPr id="5" name="Footer Placeholder 4"/>
          <p:cNvSpPr>
            <a:spLocks noGrp="1"/>
          </p:cNvSpPr>
          <p:nvPr>
            <p:ph type="ftr" sz="quarter" idx="11"/>
          </p:nvPr>
        </p:nvSpPr>
        <p:spPr>
          <a:xfrm>
            <a:off x="3331845" y="14407730"/>
            <a:ext cx="3394710" cy="827617"/>
          </a:xfrm>
          <a:prstGeom prst="rect">
            <a:avLst/>
          </a:prstGeom>
        </p:spPr>
        <p:txBody>
          <a:bodyPr/>
          <a:lstStyle/>
          <a:p>
            <a:endParaRPr lang="en-US"/>
          </a:p>
        </p:txBody>
      </p:sp>
      <p:sp>
        <p:nvSpPr>
          <p:cNvPr id="6" name="Slide Number Placeholder 5"/>
          <p:cNvSpPr>
            <a:spLocks noGrp="1"/>
          </p:cNvSpPr>
          <p:nvPr>
            <p:ph type="sldNum" sz="quarter" idx="12"/>
          </p:nvPr>
        </p:nvSpPr>
        <p:spPr>
          <a:xfrm>
            <a:off x="7103745" y="14407730"/>
            <a:ext cx="2263140" cy="827617"/>
          </a:xfrm>
          <a:prstGeom prst="rect">
            <a:avLst/>
          </a:prstGeom>
        </p:spPr>
        <p:txBody>
          <a:bodyPr/>
          <a:lstStyle/>
          <a:p>
            <a:fld id="{63075CFE-B199-8D40-99C4-3EF66564394C}" type="slidenum">
              <a:rPr lang="en-US" smtClean="0"/>
              <a:t>‹#›</a:t>
            </a:fld>
            <a:endParaRPr lang="en-US"/>
          </a:p>
        </p:txBody>
      </p:sp>
    </p:spTree>
    <p:extLst>
      <p:ext uri="{BB962C8B-B14F-4D97-AF65-F5344CB8AC3E}">
        <p14:creationId xmlns:p14="http://schemas.microsoft.com/office/powerpoint/2010/main" val="3514591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3875409"/>
            <a:ext cx="8675370" cy="6466204"/>
          </a:xfrm>
          <a:prstGeom prst="rect">
            <a:avLst/>
          </a:prstGeo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10402786"/>
            <a:ext cx="8675370" cy="3400424"/>
          </a:xfrm>
          <a:prstGeom prst="rect">
            <a:avLst/>
          </a:prstGeo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91515" y="14407730"/>
            <a:ext cx="2263140" cy="827617"/>
          </a:xfrm>
          <a:prstGeom prst="rect">
            <a:avLst/>
          </a:prstGeom>
        </p:spPr>
        <p:txBody>
          <a:bodyPr/>
          <a:lstStyle/>
          <a:p>
            <a:fld id="{7E07A720-3195-FB4A-A249-72436A030A11}" type="datetimeFigureOut">
              <a:rPr lang="en-US" smtClean="0"/>
              <a:t>3/9/2023</a:t>
            </a:fld>
            <a:endParaRPr lang="en-US"/>
          </a:p>
        </p:txBody>
      </p:sp>
      <p:sp>
        <p:nvSpPr>
          <p:cNvPr id="5" name="Footer Placeholder 4"/>
          <p:cNvSpPr>
            <a:spLocks noGrp="1"/>
          </p:cNvSpPr>
          <p:nvPr>
            <p:ph type="ftr" sz="quarter" idx="11"/>
          </p:nvPr>
        </p:nvSpPr>
        <p:spPr>
          <a:xfrm>
            <a:off x="3331845" y="14407730"/>
            <a:ext cx="3394710" cy="827617"/>
          </a:xfrm>
          <a:prstGeom prst="rect">
            <a:avLst/>
          </a:prstGeom>
        </p:spPr>
        <p:txBody>
          <a:bodyPr/>
          <a:lstStyle/>
          <a:p>
            <a:endParaRPr lang="en-US"/>
          </a:p>
        </p:txBody>
      </p:sp>
      <p:sp>
        <p:nvSpPr>
          <p:cNvPr id="6" name="Slide Number Placeholder 5"/>
          <p:cNvSpPr>
            <a:spLocks noGrp="1"/>
          </p:cNvSpPr>
          <p:nvPr>
            <p:ph type="sldNum" sz="quarter" idx="12"/>
          </p:nvPr>
        </p:nvSpPr>
        <p:spPr>
          <a:xfrm>
            <a:off x="7103745" y="14407730"/>
            <a:ext cx="2263140" cy="827617"/>
          </a:xfrm>
          <a:prstGeom prst="rect">
            <a:avLst/>
          </a:prstGeom>
        </p:spPr>
        <p:txBody>
          <a:bodyPr/>
          <a:lstStyle/>
          <a:p>
            <a:fld id="{63075CFE-B199-8D40-99C4-3EF66564394C}" type="slidenum">
              <a:rPr lang="en-US" smtClean="0"/>
              <a:t>‹#›</a:t>
            </a:fld>
            <a:endParaRPr lang="en-US"/>
          </a:p>
        </p:txBody>
      </p:sp>
    </p:spTree>
    <p:extLst>
      <p:ext uri="{BB962C8B-B14F-4D97-AF65-F5344CB8AC3E}">
        <p14:creationId xmlns:p14="http://schemas.microsoft.com/office/powerpoint/2010/main" val="1866153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91515" y="827620"/>
            <a:ext cx="8675370" cy="3004609"/>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4138083"/>
            <a:ext cx="4274820" cy="986303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4138083"/>
            <a:ext cx="4274820" cy="986303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91515" y="14407730"/>
            <a:ext cx="2263140" cy="827617"/>
          </a:xfrm>
          <a:prstGeom prst="rect">
            <a:avLst/>
          </a:prstGeom>
        </p:spPr>
        <p:txBody>
          <a:bodyPr/>
          <a:lstStyle/>
          <a:p>
            <a:fld id="{7E07A720-3195-FB4A-A249-72436A030A11}" type="datetimeFigureOut">
              <a:rPr lang="en-US" smtClean="0"/>
              <a:t>3/9/2023</a:t>
            </a:fld>
            <a:endParaRPr lang="en-US"/>
          </a:p>
        </p:txBody>
      </p:sp>
      <p:sp>
        <p:nvSpPr>
          <p:cNvPr id="6" name="Footer Placeholder 5"/>
          <p:cNvSpPr>
            <a:spLocks noGrp="1"/>
          </p:cNvSpPr>
          <p:nvPr>
            <p:ph type="ftr" sz="quarter" idx="11"/>
          </p:nvPr>
        </p:nvSpPr>
        <p:spPr>
          <a:xfrm>
            <a:off x="3331845" y="14407730"/>
            <a:ext cx="3394710" cy="827617"/>
          </a:xfrm>
          <a:prstGeom prst="rect">
            <a:avLst/>
          </a:prstGeom>
        </p:spPr>
        <p:txBody>
          <a:bodyPr/>
          <a:lstStyle/>
          <a:p>
            <a:endParaRPr lang="en-US"/>
          </a:p>
        </p:txBody>
      </p:sp>
      <p:sp>
        <p:nvSpPr>
          <p:cNvPr id="7" name="Slide Number Placeholder 6"/>
          <p:cNvSpPr>
            <a:spLocks noGrp="1"/>
          </p:cNvSpPr>
          <p:nvPr>
            <p:ph type="sldNum" sz="quarter" idx="12"/>
          </p:nvPr>
        </p:nvSpPr>
        <p:spPr>
          <a:xfrm>
            <a:off x="7103745" y="14407730"/>
            <a:ext cx="2263140" cy="827617"/>
          </a:xfrm>
          <a:prstGeom prst="rect">
            <a:avLst/>
          </a:prstGeom>
        </p:spPr>
        <p:txBody>
          <a:bodyPr/>
          <a:lstStyle/>
          <a:p>
            <a:fld id="{63075CFE-B199-8D40-99C4-3EF66564394C}" type="slidenum">
              <a:rPr lang="en-US" smtClean="0"/>
              <a:t>‹#›</a:t>
            </a:fld>
            <a:endParaRPr lang="en-US"/>
          </a:p>
        </p:txBody>
      </p:sp>
    </p:spTree>
    <p:extLst>
      <p:ext uri="{BB962C8B-B14F-4D97-AF65-F5344CB8AC3E}">
        <p14:creationId xmlns:p14="http://schemas.microsoft.com/office/powerpoint/2010/main" val="625096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827620"/>
            <a:ext cx="8675370" cy="3004609"/>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3810636"/>
            <a:ext cx="4255174" cy="1867534"/>
          </a:xfrm>
          <a:prstGeom prst="rect">
            <a:avLst/>
          </a:prstGeo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5678170"/>
            <a:ext cx="4255174" cy="835173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3810636"/>
            <a:ext cx="4276130" cy="1867534"/>
          </a:xfrm>
          <a:prstGeom prst="rect">
            <a:avLst/>
          </a:prstGeo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5678170"/>
            <a:ext cx="4276130" cy="835173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91515" y="14407730"/>
            <a:ext cx="2263140" cy="827617"/>
          </a:xfrm>
          <a:prstGeom prst="rect">
            <a:avLst/>
          </a:prstGeom>
        </p:spPr>
        <p:txBody>
          <a:bodyPr/>
          <a:lstStyle/>
          <a:p>
            <a:fld id="{7E07A720-3195-FB4A-A249-72436A030A11}" type="datetimeFigureOut">
              <a:rPr lang="en-US" smtClean="0"/>
              <a:t>3/9/2023</a:t>
            </a:fld>
            <a:endParaRPr lang="en-US"/>
          </a:p>
        </p:txBody>
      </p:sp>
      <p:sp>
        <p:nvSpPr>
          <p:cNvPr id="8" name="Footer Placeholder 7"/>
          <p:cNvSpPr>
            <a:spLocks noGrp="1"/>
          </p:cNvSpPr>
          <p:nvPr>
            <p:ph type="ftr" sz="quarter" idx="11"/>
          </p:nvPr>
        </p:nvSpPr>
        <p:spPr>
          <a:xfrm>
            <a:off x="3331845" y="14407730"/>
            <a:ext cx="3394710" cy="827617"/>
          </a:xfrm>
          <a:prstGeom prst="rect">
            <a:avLst/>
          </a:prstGeom>
        </p:spPr>
        <p:txBody>
          <a:bodyPr/>
          <a:lstStyle/>
          <a:p>
            <a:endParaRPr lang="en-US"/>
          </a:p>
        </p:txBody>
      </p:sp>
      <p:sp>
        <p:nvSpPr>
          <p:cNvPr id="9" name="Slide Number Placeholder 8"/>
          <p:cNvSpPr>
            <a:spLocks noGrp="1"/>
          </p:cNvSpPr>
          <p:nvPr>
            <p:ph type="sldNum" sz="quarter" idx="12"/>
          </p:nvPr>
        </p:nvSpPr>
        <p:spPr>
          <a:xfrm>
            <a:off x="7103745" y="14407730"/>
            <a:ext cx="2263140" cy="827617"/>
          </a:xfrm>
          <a:prstGeom prst="rect">
            <a:avLst/>
          </a:prstGeom>
        </p:spPr>
        <p:txBody>
          <a:bodyPr/>
          <a:lstStyle/>
          <a:p>
            <a:fld id="{63075CFE-B199-8D40-99C4-3EF66564394C}" type="slidenum">
              <a:rPr lang="en-US" smtClean="0"/>
              <a:t>‹#›</a:t>
            </a:fld>
            <a:endParaRPr lang="en-US"/>
          </a:p>
        </p:txBody>
      </p:sp>
    </p:spTree>
    <p:extLst>
      <p:ext uri="{BB962C8B-B14F-4D97-AF65-F5344CB8AC3E}">
        <p14:creationId xmlns:p14="http://schemas.microsoft.com/office/powerpoint/2010/main" val="699789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1515" y="827620"/>
            <a:ext cx="8675370" cy="3004609"/>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91515" y="14407730"/>
            <a:ext cx="2263140" cy="827617"/>
          </a:xfrm>
          <a:prstGeom prst="rect">
            <a:avLst/>
          </a:prstGeom>
        </p:spPr>
        <p:txBody>
          <a:bodyPr/>
          <a:lstStyle/>
          <a:p>
            <a:fld id="{7E07A720-3195-FB4A-A249-72436A030A11}" type="datetimeFigureOut">
              <a:rPr lang="en-US" smtClean="0"/>
              <a:t>3/9/2023</a:t>
            </a:fld>
            <a:endParaRPr lang="en-US"/>
          </a:p>
        </p:txBody>
      </p:sp>
      <p:sp>
        <p:nvSpPr>
          <p:cNvPr id="4" name="Footer Placeholder 3"/>
          <p:cNvSpPr>
            <a:spLocks noGrp="1"/>
          </p:cNvSpPr>
          <p:nvPr>
            <p:ph type="ftr" sz="quarter" idx="11"/>
          </p:nvPr>
        </p:nvSpPr>
        <p:spPr>
          <a:xfrm>
            <a:off x="3331845" y="14407730"/>
            <a:ext cx="3394710" cy="827617"/>
          </a:xfrm>
          <a:prstGeom prst="rect">
            <a:avLst/>
          </a:prstGeom>
        </p:spPr>
        <p:txBody>
          <a:bodyPr/>
          <a:lstStyle/>
          <a:p>
            <a:endParaRPr lang="en-US"/>
          </a:p>
        </p:txBody>
      </p:sp>
      <p:sp>
        <p:nvSpPr>
          <p:cNvPr id="5" name="Slide Number Placeholder 4"/>
          <p:cNvSpPr>
            <a:spLocks noGrp="1"/>
          </p:cNvSpPr>
          <p:nvPr>
            <p:ph type="sldNum" sz="quarter" idx="12"/>
          </p:nvPr>
        </p:nvSpPr>
        <p:spPr>
          <a:xfrm>
            <a:off x="7103745" y="14407730"/>
            <a:ext cx="2263140" cy="827617"/>
          </a:xfrm>
          <a:prstGeom prst="rect">
            <a:avLst/>
          </a:prstGeom>
        </p:spPr>
        <p:txBody>
          <a:bodyPr/>
          <a:lstStyle/>
          <a:p>
            <a:fld id="{63075CFE-B199-8D40-99C4-3EF66564394C}" type="slidenum">
              <a:rPr lang="en-US" smtClean="0"/>
              <a:t>‹#›</a:t>
            </a:fld>
            <a:endParaRPr lang="en-US"/>
          </a:p>
        </p:txBody>
      </p:sp>
    </p:spTree>
    <p:extLst>
      <p:ext uri="{BB962C8B-B14F-4D97-AF65-F5344CB8AC3E}">
        <p14:creationId xmlns:p14="http://schemas.microsoft.com/office/powerpoint/2010/main" val="816461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1515" y="14407730"/>
            <a:ext cx="2263140" cy="827617"/>
          </a:xfrm>
          <a:prstGeom prst="rect">
            <a:avLst/>
          </a:prstGeom>
        </p:spPr>
        <p:txBody>
          <a:bodyPr/>
          <a:lstStyle/>
          <a:p>
            <a:fld id="{7E07A720-3195-FB4A-A249-72436A030A11}" type="datetimeFigureOut">
              <a:rPr lang="en-US" smtClean="0"/>
              <a:t>3/9/2023</a:t>
            </a:fld>
            <a:endParaRPr lang="en-US"/>
          </a:p>
        </p:txBody>
      </p:sp>
      <p:sp>
        <p:nvSpPr>
          <p:cNvPr id="3" name="Footer Placeholder 2"/>
          <p:cNvSpPr>
            <a:spLocks noGrp="1"/>
          </p:cNvSpPr>
          <p:nvPr>
            <p:ph type="ftr" sz="quarter" idx="11"/>
          </p:nvPr>
        </p:nvSpPr>
        <p:spPr>
          <a:xfrm>
            <a:off x="3331845" y="14407730"/>
            <a:ext cx="3394710" cy="827617"/>
          </a:xfrm>
          <a:prstGeom prst="rect">
            <a:avLst/>
          </a:prstGeom>
        </p:spPr>
        <p:txBody>
          <a:bodyPr/>
          <a:lstStyle/>
          <a:p>
            <a:endParaRPr lang="en-US"/>
          </a:p>
        </p:txBody>
      </p:sp>
      <p:sp>
        <p:nvSpPr>
          <p:cNvPr id="4" name="Slide Number Placeholder 3"/>
          <p:cNvSpPr>
            <a:spLocks noGrp="1"/>
          </p:cNvSpPr>
          <p:nvPr>
            <p:ph type="sldNum" sz="quarter" idx="12"/>
          </p:nvPr>
        </p:nvSpPr>
        <p:spPr>
          <a:xfrm>
            <a:off x="7103745" y="14407730"/>
            <a:ext cx="2263140" cy="827617"/>
          </a:xfrm>
          <a:prstGeom prst="rect">
            <a:avLst/>
          </a:prstGeom>
        </p:spPr>
        <p:txBody>
          <a:bodyPr/>
          <a:lstStyle/>
          <a:p>
            <a:fld id="{63075CFE-B199-8D40-99C4-3EF66564394C}" type="slidenum">
              <a:rPr lang="en-US" smtClean="0"/>
              <a:t>‹#›</a:t>
            </a:fld>
            <a:endParaRPr lang="en-US"/>
          </a:p>
        </p:txBody>
      </p:sp>
    </p:spTree>
    <p:extLst>
      <p:ext uri="{BB962C8B-B14F-4D97-AF65-F5344CB8AC3E}">
        <p14:creationId xmlns:p14="http://schemas.microsoft.com/office/powerpoint/2010/main" val="553352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1036320"/>
            <a:ext cx="3244096" cy="3627120"/>
          </a:xfrm>
          <a:prstGeom prst="rect">
            <a:avLst/>
          </a:prstGeo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2238167"/>
            <a:ext cx="5092065" cy="11046883"/>
          </a:xfrm>
          <a:prstGeom prst="rect">
            <a:avLst/>
          </a:prstGeo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4663440"/>
            <a:ext cx="3244096" cy="8639599"/>
          </a:xfrm>
          <a:prstGeom prst="rect">
            <a:avLst/>
          </a:prstGeo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a:xfrm>
            <a:off x="691515" y="14407730"/>
            <a:ext cx="2263140" cy="827617"/>
          </a:xfrm>
          <a:prstGeom prst="rect">
            <a:avLst/>
          </a:prstGeom>
        </p:spPr>
        <p:txBody>
          <a:bodyPr/>
          <a:lstStyle/>
          <a:p>
            <a:fld id="{7E07A720-3195-FB4A-A249-72436A030A11}" type="datetimeFigureOut">
              <a:rPr lang="en-US" smtClean="0"/>
              <a:t>3/9/2023</a:t>
            </a:fld>
            <a:endParaRPr lang="en-US"/>
          </a:p>
        </p:txBody>
      </p:sp>
      <p:sp>
        <p:nvSpPr>
          <p:cNvPr id="6" name="Footer Placeholder 5"/>
          <p:cNvSpPr>
            <a:spLocks noGrp="1"/>
          </p:cNvSpPr>
          <p:nvPr>
            <p:ph type="ftr" sz="quarter" idx="11"/>
          </p:nvPr>
        </p:nvSpPr>
        <p:spPr>
          <a:xfrm>
            <a:off x="3331845" y="14407730"/>
            <a:ext cx="3394710" cy="827617"/>
          </a:xfrm>
          <a:prstGeom prst="rect">
            <a:avLst/>
          </a:prstGeom>
        </p:spPr>
        <p:txBody>
          <a:bodyPr/>
          <a:lstStyle/>
          <a:p>
            <a:endParaRPr lang="en-US"/>
          </a:p>
        </p:txBody>
      </p:sp>
      <p:sp>
        <p:nvSpPr>
          <p:cNvPr id="7" name="Slide Number Placeholder 6"/>
          <p:cNvSpPr>
            <a:spLocks noGrp="1"/>
          </p:cNvSpPr>
          <p:nvPr>
            <p:ph type="sldNum" sz="quarter" idx="12"/>
          </p:nvPr>
        </p:nvSpPr>
        <p:spPr>
          <a:xfrm>
            <a:off x="7103745" y="14407730"/>
            <a:ext cx="2263140" cy="827617"/>
          </a:xfrm>
          <a:prstGeom prst="rect">
            <a:avLst/>
          </a:prstGeom>
        </p:spPr>
        <p:txBody>
          <a:bodyPr/>
          <a:lstStyle/>
          <a:p>
            <a:fld id="{63075CFE-B199-8D40-99C4-3EF66564394C}" type="slidenum">
              <a:rPr lang="en-US" smtClean="0"/>
              <a:t>‹#›</a:t>
            </a:fld>
            <a:endParaRPr lang="en-US"/>
          </a:p>
        </p:txBody>
      </p:sp>
    </p:spTree>
    <p:extLst>
      <p:ext uri="{BB962C8B-B14F-4D97-AF65-F5344CB8AC3E}">
        <p14:creationId xmlns:p14="http://schemas.microsoft.com/office/powerpoint/2010/main" val="2625819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1515" y="827620"/>
            <a:ext cx="8675370" cy="3004609"/>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91515" y="4138083"/>
            <a:ext cx="8675370" cy="986303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1515" y="14407730"/>
            <a:ext cx="2263140" cy="827617"/>
          </a:xfrm>
          <a:prstGeom prst="rect">
            <a:avLst/>
          </a:prstGeom>
        </p:spPr>
        <p:txBody>
          <a:bodyPr/>
          <a:lstStyle/>
          <a:p>
            <a:fld id="{7E07A720-3195-FB4A-A249-72436A030A11}" type="datetimeFigureOut">
              <a:rPr lang="en-US" smtClean="0"/>
              <a:t>3/9/2023</a:t>
            </a:fld>
            <a:endParaRPr lang="en-US"/>
          </a:p>
        </p:txBody>
      </p:sp>
      <p:sp>
        <p:nvSpPr>
          <p:cNvPr id="5" name="Footer Placeholder 4"/>
          <p:cNvSpPr>
            <a:spLocks noGrp="1"/>
          </p:cNvSpPr>
          <p:nvPr>
            <p:ph type="ftr" sz="quarter" idx="11"/>
          </p:nvPr>
        </p:nvSpPr>
        <p:spPr>
          <a:xfrm>
            <a:off x="3331845" y="14407730"/>
            <a:ext cx="3394710" cy="827617"/>
          </a:xfrm>
          <a:prstGeom prst="rect">
            <a:avLst/>
          </a:prstGeom>
        </p:spPr>
        <p:txBody>
          <a:bodyPr/>
          <a:lstStyle/>
          <a:p>
            <a:endParaRPr lang="en-US"/>
          </a:p>
        </p:txBody>
      </p:sp>
      <p:sp>
        <p:nvSpPr>
          <p:cNvPr id="6" name="Slide Number Placeholder 5"/>
          <p:cNvSpPr>
            <a:spLocks noGrp="1"/>
          </p:cNvSpPr>
          <p:nvPr>
            <p:ph type="sldNum" sz="quarter" idx="12"/>
          </p:nvPr>
        </p:nvSpPr>
        <p:spPr>
          <a:xfrm>
            <a:off x="7103745" y="14407730"/>
            <a:ext cx="2263140" cy="827617"/>
          </a:xfrm>
          <a:prstGeom prst="rect">
            <a:avLst/>
          </a:prstGeom>
        </p:spPr>
        <p:txBody>
          <a:bodyPr/>
          <a:lstStyle/>
          <a:p>
            <a:fld id="{63075CFE-B199-8D40-99C4-3EF66564394C}" type="slidenum">
              <a:rPr lang="en-US" smtClean="0"/>
              <a:t>‹#›</a:t>
            </a:fld>
            <a:endParaRPr lang="en-US"/>
          </a:p>
        </p:txBody>
      </p:sp>
    </p:spTree>
    <p:extLst>
      <p:ext uri="{BB962C8B-B14F-4D97-AF65-F5344CB8AC3E}">
        <p14:creationId xmlns:p14="http://schemas.microsoft.com/office/powerpoint/2010/main" val="4016630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1036320"/>
            <a:ext cx="3244096" cy="3627120"/>
          </a:xfrm>
          <a:prstGeom prst="rect">
            <a:avLst/>
          </a:prstGeo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2238167"/>
            <a:ext cx="5092065" cy="11046883"/>
          </a:xfrm>
          <a:prstGeom prst="rect">
            <a:avLst/>
          </a:prstGeo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4663440"/>
            <a:ext cx="3244096" cy="8639599"/>
          </a:xfrm>
          <a:prstGeom prst="rect">
            <a:avLst/>
          </a:prstGeo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a:xfrm>
            <a:off x="691515" y="14407730"/>
            <a:ext cx="2263140" cy="827617"/>
          </a:xfrm>
          <a:prstGeom prst="rect">
            <a:avLst/>
          </a:prstGeom>
        </p:spPr>
        <p:txBody>
          <a:bodyPr/>
          <a:lstStyle/>
          <a:p>
            <a:fld id="{7E07A720-3195-FB4A-A249-72436A030A11}" type="datetimeFigureOut">
              <a:rPr lang="en-US" smtClean="0"/>
              <a:t>3/9/2023</a:t>
            </a:fld>
            <a:endParaRPr lang="en-US"/>
          </a:p>
        </p:txBody>
      </p:sp>
      <p:sp>
        <p:nvSpPr>
          <p:cNvPr id="6" name="Footer Placeholder 5"/>
          <p:cNvSpPr>
            <a:spLocks noGrp="1"/>
          </p:cNvSpPr>
          <p:nvPr>
            <p:ph type="ftr" sz="quarter" idx="11"/>
          </p:nvPr>
        </p:nvSpPr>
        <p:spPr>
          <a:xfrm>
            <a:off x="3331845" y="14407730"/>
            <a:ext cx="3394710" cy="827617"/>
          </a:xfrm>
          <a:prstGeom prst="rect">
            <a:avLst/>
          </a:prstGeom>
        </p:spPr>
        <p:txBody>
          <a:bodyPr/>
          <a:lstStyle/>
          <a:p>
            <a:endParaRPr lang="en-US"/>
          </a:p>
        </p:txBody>
      </p:sp>
      <p:sp>
        <p:nvSpPr>
          <p:cNvPr id="7" name="Slide Number Placeholder 6"/>
          <p:cNvSpPr>
            <a:spLocks noGrp="1"/>
          </p:cNvSpPr>
          <p:nvPr>
            <p:ph type="sldNum" sz="quarter" idx="12"/>
          </p:nvPr>
        </p:nvSpPr>
        <p:spPr>
          <a:xfrm>
            <a:off x="7103745" y="14407730"/>
            <a:ext cx="2263140" cy="827617"/>
          </a:xfrm>
          <a:prstGeom prst="rect">
            <a:avLst/>
          </a:prstGeom>
        </p:spPr>
        <p:txBody>
          <a:bodyPr/>
          <a:lstStyle/>
          <a:p>
            <a:fld id="{63075CFE-B199-8D40-99C4-3EF66564394C}" type="slidenum">
              <a:rPr lang="en-US" smtClean="0"/>
              <a:t>‹#›</a:t>
            </a:fld>
            <a:endParaRPr lang="en-US"/>
          </a:p>
        </p:txBody>
      </p:sp>
    </p:spTree>
    <p:extLst>
      <p:ext uri="{BB962C8B-B14F-4D97-AF65-F5344CB8AC3E}">
        <p14:creationId xmlns:p14="http://schemas.microsoft.com/office/powerpoint/2010/main" val="1632800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91515" y="827620"/>
            <a:ext cx="8675370" cy="3004609"/>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3"/>
            <a:ext cx="8675370" cy="986303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1515" y="14407730"/>
            <a:ext cx="2263140" cy="827617"/>
          </a:xfrm>
          <a:prstGeom prst="rect">
            <a:avLst/>
          </a:prstGeom>
        </p:spPr>
        <p:txBody>
          <a:bodyPr/>
          <a:lstStyle/>
          <a:p>
            <a:fld id="{7E07A720-3195-FB4A-A249-72436A030A11}" type="datetimeFigureOut">
              <a:rPr lang="en-US" smtClean="0"/>
              <a:t>3/9/2023</a:t>
            </a:fld>
            <a:endParaRPr lang="en-US"/>
          </a:p>
        </p:txBody>
      </p:sp>
      <p:sp>
        <p:nvSpPr>
          <p:cNvPr id="5" name="Footer Placeholder 4"/>
          <p:cNvSpPr>
            <a:spLocks noGrp="1"/>
          </p:cNvSpPr>
          <p:nvPr>
            <p:ph type="ftr" sz="quarter" idx="11"/>
          </p:nvPr>
        </p:nvSpPr>
        <p:spPr>
          <a:xfrm>
            <a:off x="3331845" y="14407730"/>
            <a:ext cx="3394710" cy="827617"/>
          </a:xfrm>
          <a:prstGeom prst="rect">
            <a:avLst/>
          </a:prstGeom>
        </p:spPr>
        <p:txBody>
          <a:bodyPr/>
          <a:lstStyle/>
          <a:p>
            <a:endParaRPr lang="en-US"/>
          </a:p>
        </p:txBody>
      </p:sp>
      <p:sp>
        <p:nvSpPr>
          <p:cNvPr id="6" name="Slide Number Placeholder 5"/>
          <p:cNvSpPr>
            <a:spLocks noGrp="1"/>
          </p:cNvSpPr>
          <p:nvPr>
            <p:ph type="sldNum" sz="quarter" idx="12"/>
          </p:nvPr>
        </p:nvSpPr>
        <p:spPr>
          <a:xfrm>
            <a:off x="7103745" y="14407730"/>
            <a:ext cx="2263140" cy="827617"/>
          </a:xfrm>
          <a:prstGeom prst="rect">
            <a:avLst/>
          </a:prstGeom>
        </p:spPr>
        <p:txBody>
          <a:bodyPr/>
          <a:lstStyle/>
          <a:p>
            <a:fld id="{63075CFE-B199-8D40-99C4-3EF66564394C}" type="slidenum">
              <a:rPr lang="en-US" smtClean="0"/>
              <a:t>‹#›</a:t>
            </a:fld>
            <a:endParaRPr lang="en-US"/>
          </a:p>
        </p:txBody>
      </p:sp>
    </p:spTree>
    <p:extLst>
      <p:ext uri="{BB962C8B-B14F-4D97-AF65-F5344CB8AC3E}">
        <p14:creationId xmlns:p14="http://schemas.microsoft.com/office/powerpoint/2010/main" val="1941339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827617"/>
            <a:ext cx="2168843" cy="1317349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827617"/>
            <a:ext cx="6380798" cy="1317349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1515" y="14407730"/>
            <a:ext cx="2263140" cy="827617"/>
          </a:xfrm>
          <a:prstGeom prst="rect">
            <a:avLst/>
          </a:prstGeom>
        </p:spPr>
        <p:txBody>
          <a:bodyPr/>
          <a:lstStyle/>
          <a:p>
            <a:fld id="{7E07A720-3195-FB4A-A249-72436A030A11}" type="datetimeFigureOut">
              <a:rPr lang="en-US" smtClean="0"/>
              <a:t>3/9/2023</a:t>
            </a:fld>
            <a:endParaRPr lang="en-US"/>
          </a:p>
        </p:txBody>
      </p:sp>
      <p:sp>
        <p:nvSpPr>
          <p:cNvPr id="5" name="Footer Placeholder 4"/>
          <p:cNvSpPr>
            <a:spLocks noGrp="1"/>
          </p:cNvSpPr>
          <p:nvPr>
            <p:ph type="ftr" sz="quarter" idx="11"/>
          </p:nvPr>
        </p:nvSpPr>
        <p:spPr>
          <a:xfrm>
            <a:off x="3331845" y="14407730"/>
            <a:ext cx="3394710" cy="827617"/>
          </a:xfrm>
          <a:prstGeom prst="rect">
            <a:avLst/>
          </a:prstGeom>
        </p:spPr>
        <p:txBody>
          <a:bodyPr/>
          <a:lstStyle/>
          <a:p>
            <a:endParaRPr lang="en-US"/>
          </a:p>
        </p:txBody>
      </p:sp>
      <p:sp>
        <p:nvSpPr>
          <p:cNvPr id="6" name="Slide Number Placeholder 5"/>
          <p:cNvSpPr>
            <a:spLocks noGrp="1"/>
          </p:cNvSpPr>
          <p:nvPr>
            <p:ph type="sldNum" sz="quarter" idx="12"/>
          </p:nvPr>
        </p:nvSpPr>
        <p:spPr>
          <a:xfrm>
            <a:off x="7103745" y="14407730"/>
            <a:ext cx="2263140" cy="827617"/>
          </a:xfrm>
          <a:prstGeom prst="rect">
            <a:avLst/>
          </a:prstGeom>
        </p:spPr>
        <p:txBody>
          <a:bodyPr/>
          <a:lstStyle/>
          <a:p>
            <a:fld id="{63075CFE-B199-8D40-99C4-3EF66564394C}" type="slidenum">
              <a:rPr lang="en-US" smtClean="0"/>
              <a:t>‹#›</a:t>
            </a:fld>
            <a:endParaRPr lang="en-US"/>
          </a:p>
        </p:txBody>
      </p:sp>
    </p:spTree>
    <p:extLst>
      <p:ext uri="{BB962C8B-B14F-4D97-AF65-F5344CB8AC3E}">
        <p14:creationId xmlns:p14="http://schemas.microsoft.com/office/powerpoint/2010/main" val="3697924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544023"/>
            <a:ext cx="8549640" cy="5411893"/>
          </a:xfrm>
          <a:prstGeom prst="rect">
            <a:avLst/>
          </a:prstGeo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8164619"/>
            <a:ext cx="7543800" cy="3753061"/>
          </a:xfrm>
          <a:prstGeom prst="rect">
            <a:avLst/>
          </a:prstGeo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a:xfrm>
            <a:off x="691515" y="14407730"/>
            <a:ext cx="2263140" cy="827617"/>
          </a:xfrm>
          <a:prstGeom prst="rect">
            <a:avLst/>
          </a:prstGeom>
        </p:spPr>
        <p:txBody>
          <a:bodyPr/>
          <a:lstStyle/>
          <a:p>
            <a:fld id="{7E07A720-3195-FB4A-A249-72436A030A11}" type="datetimeFigureOut">
              <a:rPr lang="en-US" smtClean="0"/>
              <a:t>3/9/2023</a:t>
            </a:fld>
            <a:endParaRPr lang="en-US"/>
          </a:p>
        </p:txBody>
      </p:sp>
      <p:sp>
        <p:nvSpPr>
          <p:cNvPr id="5" name="Footer Placeholder 4"/>
          <p:cNvSpPr>
            <a:spLocks noGrp="1"/>
          </p:cNvSpPr>
          <p:nvPr>
            <p:ph type="ftr" sz="quarter" idx="11"/>
          </p:nvPr>
        </p:nvSpPr>
        <p:spPr>
          <a:xfrm>
            <a:off x="3331845" y="14407730"/>
            <a:ext cx="3394710" cy="827617"/>
          </a:xfrm>
          <a:prstGeom prst="rect">
            <a:avLst/>
          </a:prstGeom>
        </p:spPr>
        <p:txBody>
          <a:bodyPr/>
          <a:lstStyle/>
          <a:p>
            <a:endParaRPr lang="en-US"/>
          </a:p>
        </p:txBody>
      </p:sp>
      <p:sp>
        <p:nvSpPr>
          <p:cNvPr id="6" name="Slide Number Placeholder 5"/>
          <p:cNvSpPr>
            <a:spLocks noGrp="1"/>
          </p:cNvSpPr>
          <p:nvPr>
            <p:ph type="sldNum" sz="quarter" idx="12"/>
          </p:nvPr>
        </p:nvSpPr>
        <p:spPr>
          <a:xfrm>
            <a:off x="7103745" y="14407730"/>
            <a:ext cx="2263140" cy="827617"/>
          </a:xfrm>
          <a:prstGeom prst="rect">
            <a:avLst/>
          </a:prstGeom>
        </p:spPr>
        <p:txBody>
          <a:bodyPr/>
          <a:lstStyle/>
          <a:p>
            <a:fld id="{63075CFE-B199-8D40-99C4-3EF66564394C}" type="slidenum">
              <a:rPr lang="en-US" smtClean="0"/>
              <a:t>‹#›</a:t>
            </a:fld>
            <a:endParaRPr lang="en-US"/>
          </a:p>
        </p:txBody>
      </p:sp>
    </p:spTree>
    <p:extLst>
      <p:ext uri="{BB962C8B-B14F-4D97-AF65-F5344CB8AC3E}">
        <p14:creationId xmlns:p14="http://schemas.microsoft.com/office/powerpoint/2010/main" val="1281666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1515" y="827620"/>
            <a:ext cx="8675370" cy="3004609"/>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91515" y="4138083"/>
            <a:ext cx="8675370" cy="986303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1515" y="14407730"/>
            <a:ext cx="2263140" cy="827617"/>
          </a:xfrm>
          <a:prstGeom prst="rect">
            <a:avLst/>
          </a:prstGeom>
        </p:spPr>
        <p:txBody>
          <a:bodyPr/>
          <a:lstStyle/>
          <a:p>
            <a:fld id="{7E07A720-3195-FB4A-A249-72436A030A11}" type="datetimeFigureOut">
              <a:rPr lang="en-US" smtClean="0"/>
              <a:t>3/9/2023</a:t>
            </a:fld>
            <a:endParaRPr lang="en-US"/>
          </a:p>
        </p:txBody>
      </p:sp>
      <p:sp>
        <p:nvSpPr>
          <p:cNvPr id="5" name="Footer Placeholder 4"/>
          <p:cNvSpPr>
            <a:spLocks noGrp="1"/>
          </p:cNvSpPr>
          <p:nvPr>
            <p:ph type="ftr" sz="quarter" idx="11"/>
          </p:nvPr>
        </p:nvSpPr>
        <p:spPr>
          <a:xfrm>
            <a:off x="3331845" y="14407730"/>
            <a:ext cx="3394710" cy="827617"/>
          </a:xfrm>
          <a:prstGeom prst="rect">
            <a:avLst/>
          </a:prstGeom>
        </p:spPr>
        <p:txBody>
          <a:bodyPr/>
          <a:lstStyle/>
          <a:p>
            <a:endParaRPr lang="en-US"/>
          </a:p>
        </p:txBody>
      </p:sp>
      <p:sp>
        <p:nvSpPr>
          <p:cNvPr id="6" name="Slide Number Placeholder 5"/>
          <p:cNvSpPr>
            <a:spLocks noGrp="1"/>
          </p:cNvSpPr>
          <p:nvPr>
            <p:ph type="sldNum" sz="quarter" idx="12"/>
          </p:nvPr>
        </p:nvSpPr>
        <p:spPr>
          <a:xfrm>
            <a:off x="7103745" y="14407730"/>
            <a:ext cx="2263140" cy="827617"/>
          </a:xfrm>
          <a:prstGeom prst="rect">
            <a:avLst/>
          </a:prstGeom>
        </p:spPr>
        <p:txBody>
          <a:bodyPr/>
          <a:lstStyle/>
          <a:p>
            <a:fld id="{63075CFE-B199-8D40-99C4-3EF66564394C}" type="slidenum">
              <a:rPr lang="en-US" smtClean="0"/>
              <a:t>‹#›</a:t>
            </a:fld>
            <a:endParaRPr lang="en-US"/>
          </a:p>
        </p:txBody>
      </p:sp>
    </p:spTree>
    <p:extLst>
      <p:ext uri="{BB962C8B-B14F-4D97-AF65-F5344CB8AC3E}">
        <p14:creationId xmlns:p14="http://schemas.microsoft.com/office/powerpoint/2010/main" val="3718182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3875409"/>
            <a:ext cx="8675370" cy="6466204"/>
          </a:xfrm>
          <a:prstGeom prst="rect">
            <a:avLst/>
          </a:prstGeo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10402786"/>
            <a:ext cx="8675370" cy="3400424"/>
          </a:xfrm>
          <a:prstGeom prst="rect">
            <a:avLst/>
          </a:prstGeo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91515" y="14407730"/>
            <a:ext cx="2263140" cy="827617"/>
          </a:xfrm>
          <a:prstGeom prst="rect">
            <a:avLst/>
          </a:prstGeom>
        </p:spPr>
        <p:txBody>
          <a:bodyPr/>
          <a:lstStyle/>
          <a:p>
            <a:fld id="{7E07A720-3195-FB4A-A249-72436A030A11}" type="datetimeFigureOut">
              <a:rPr lang="en-US" smtClean="0"/>
              <a:t>3/9/2023</a:t>
            </a:fld>
            <a:endParaRPr lang="en-US"/>
          </a:p>
        </p:txBody>
      </p:sp>
      <p:sp>
        <p:nvSpPr>
          <p:cNvPr id="5" name="Footer Placeholder 4"/>
          <p:cNvSpPr>
            <a:spLocks noGrp="1"/>
          </p:cNvSpPr>
          <p:nvPr>
            <p:ph type="ftr" sz="quarter" idx="11"/>
          </p:nvPr>
        </p:nvSpPr>
        <p:spPr>
          <a:xfrm>
            <a:off x="3331845" y="14407730"/>
            <a:ext cx="3394710" cy="827617"/>
          </a:xfrm>
          <a:prstGeom prst="rect">
            <a:avLst/>
          </a:prstGeom>
        </p:spPr>
        <p:txBody>
          <a:bodyPr/>
          <a:lstStyle/>
          <a:p>
            <a:endParaRPr lang="en-US"/>
          </a:p>
        </p:txBody>
      </p:sp>
      <p:sp>
        <p:nvSpPr>
          <p:cNvPr id="6" name="Slide Number Placeholder 5"/>
          <p:cNvSpPr>
            <a:spLocks noGrp="1"/>
          </p:cNvSpPr>
          <p:nvPr>
            <p:ph type="sldNum" sz="quarter" idx="12"/>
          </p:nvPr>
        </p:nvSpPr>
        <p:spPr>
          <a:xfrm>
            <a:off x="7103745" y="14407730"/>
            <a:ext cx="2263140" cy="827617"/>
          </a:xfrm>
          <a:prstGeom prst="rect">
            <a:avLst/>
          </a:prstGeom>
        </p:spPr>
        <p:txBody>
          <a:bodyPr/>
          <a:lstStyle/>
          <a:p>
            <a:fld id="{63075CFE-B199-8D40-99C4-3EF66564394C}" type="slidenum">
              <a:rPr lang="en-US" smtClean="0"/>
              <a:t>‹#›</a:t>
            </a:fld>
            <a:endParaRPr lang="en-US"/>
          </a:p>
        </p:txBody>
      </p:sp>
    </p:spTree>
    <p:extLst>
      <p:ext uri="{BB962C8B-B14F-4D97-AF65-F5344CB8AC3E}">
        <p14:creationId xmlns:p14="http://schemas.microsoft.com/office/powerpoint/2010/main" val="7953663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91515" y="827620"/>
            <a:ext cx="8675370" cy="3004609"/>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4138083"/>
            <a:ext cx="4274820" cy="986303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4138083"/>
            <a:ext cx="4274820" cy="986303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91515" y="14407730"/>
            <a:ext cx="2263140" cy="827617"/>
          </a:xfrm>
          <a:prstGeom prst="rect">
            <a:avLst/>
          </a:prstGeom>
        </p:spPr>
        <p:txBody>
          <a:bodyPr/>
          <a:lstStyle/>
          <a:p>
            <a:fld id="{7E07A720-3195-FB4A-A249-72436A030A11}" type="datetimeFigureOut">
              <a:rPr lang="en-US" smtClean="0"/>
              <a:t>3/9/2023</a:t>
            </a:fld>
            <a:endParaRPr lang="en-US"/>
          </a:p>
        </p:txBody>
      </p:sp>
      <p:sp>
        <p:nvSpPr>
          <p:cNvPr id="6" name="Footer Placeholder 5"/>
          <p:cNvSpPr>
            <a:spLocks noGrp="1"/>
          </p:cNvSpPr>
          <p:nvPr>
            <p:ph type="ftr" sz="quarter" idx="11"/>
          </p:nvPr>
        </p:nvSpPr>
        <p:spPr>
          <a:xfrm>
            <a:off x="3331845" y="14407730"/>
            <a:ext cx="3394710" cy="827617"/>
          </a:xfrm>
          <a:prstGeom prst="rect">
            <a:avLst/>
          </a:prstGeom>
        </p:spPr>
        <p:txBody>
          <a:bodyPr/>
          <a:lstStyle/>
          <a:p>
            <a:endParaRPr lang="en-US"/>
          </a:p>
        </p:txBody>
      </p:sp>
      <p:sp>
        <p:nvSpPr>
          <p:cNvPr id="7" name="Slide Number Placeholder 6"/>
          <p:cNvSpPr>
            <a:spLocks noGrp="1"/>
          </p:cNvSpPr>
          <p:nvPr>
            <p:ph type="sldNum" sz="quarter" idx="12"/>
          </p:nvPr>
        </p:nvSpPr>
        <p:spPr>
          <a:xfrm>
            <a:off x="7103745" y="14407730"/>
            <a:ext cx="2263140" cy="827617"/>
          </a:xfrm>
          <a:prstGeom prst="rect">
            <a:avLst/>
          </a:prstGeom>
        </p:spPr>
        <p:txBody>
          <a:bodyPr/>
          <a:lstStyle/>
          <a:p>
            <a:fld id="{63075CFE-B199-8D40-99C4-3EF66564394C}" type="slidenum">
              <a:rPr lang="en-US" smtClean="0"/>
              <a:t>‹#›</a:t>
            </a:fld>
            <a:endParaRPr lang="en-US"/>
          </a:p>
        </p:txBody>
      </p:sp>
    </p:spTree>
    <p:extLst>
      <p:ext uri="{BB962C8B-B14F-4D97-AF65-F5344CB8AC3E}">
        <p14:creationId xmlns:p14="http://schemas.microsoft.com/office/powerpoint/2010/main" val="5713101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827620"/>
            <a:ext cx="8675370" cy="3004609"/>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3810636"/>
            <a:ext cx="4255174" cy="1867534"/>
          </a:xfrm>
          <a:prstGeom prst="rect">
            <a:avLst/>
          </a:prstGeo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5678170"/>
            <a:ext cx="4255174" cy="835173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3810636"/>
            <a:ext cx="4276130" cy="1867534"/>
          </a:xfrm>
          <a:prstGeom prst="rect">
            <a:avLst/>
          </a:prstGeo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5678170"/>
            <a:ext cx="4276130" cy="835173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91515" y="14407730"/>
            <a:ext cx="2263140" cy="827617"/>
          </a:xfrm>
          <a:prstGeom prst="rect">
            <a:avLst/>
          </a:prstGeom>
        </p:spPr>
        <p:txBody>
          <a:bodyPr/>
          <a:lstStyle/>
          <a:p>
            <a:fld id="{7E07A720-3195-FB4A-A249-72436A030A11}" type="datetimeFigureOut">
              <a:rPr lang="en-US" smtClean="0"/>
              <a:t>3/9/2023</a:t>
            </a:fld>
            <a:endParaRPr lang="en-US"/>
          </a:p>
        </p:txBody>
      </p:sp>
      <p:sp>
        <p:nvSpPr>
          <p:cNvPr id="8" name="Footer Placeholder 7"/>
          <p:cNvSpPr>
            <a:spLocks noGrp="1"/>
          </p:cNvSpPr>
          <p:nvPr>
            <p:ph type="ftr" sz="quarter" idx="11"/>
          </p:nvPr>
        </p:nvSpPr>
        <p:spPr>
          <a:xfrm>
            <a:off x="3331845" y="14407730"/>
            <a:ext cx="3394710" cy="827617"/>
          </a:xfrm>
          <a:prstGeom prst="rect">
            <a:avLst/>
          </a:prstGeom>
        </p:spPr>
        <p:txBody>
          <a:bodyPr/>
          <a:lstStyle/>
          <a:p>
            <a:endParaRPr lang="en-US"/>
          </a:p>
        </p:txBody>
      </p:sp>
      <p:sp>
        <p:nvSpPr>
          <p:cNvPr id="9" name="Slide Number Placeholder 8"/>
          <p:cNvSpPr>
            <a:spLocks noGrp="1"/>
          </p:cNvSpPr>
          <p:nvPr>
            <p:ph type="sldNum" sz="quarter" idx="12"/>
          </p:nvPr>
        </p:nvSpPr>
        <p:spPr>
          <a:xfrm>
            <a:off x="7103745" y="14407730"/>
            <a:ext cx="2263140" cy="827617"/>
          </a:xfrm>
          <a:prstGeom prst="rect">
            <a:avLst/>
          </a:prstGeom>
        </p:spPr>
        <p:txBody>
          <a:bodyPr/>
          <a:lstStyle/>
          <a:p>
            <a:fld id="{63075CFE-B199-8D40-99C4-3EF66564394C}" type="slidenum">
              <a:rPr lang="en-US" smtClean="0"/>
              <a:t>‹#›</a:t>
            </a:fld>
            <a:endParaRPr lang="en-US"/>
          </a:p>
        </p:txBody>
      </p:sp>
    </p:spTree>
    <p:extLst>
      <p:ext uri="{BB962C8B-B14F-4D97-AF65-F5344CB8AC3E}">
        <p14:creationId xmlns:p14="http://schemas.microsoft.com/office/powerpoint/2010/main" val="651085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1515" y="827620"/>
            <a:ext cx="8675370" cy="3004609"/>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91515" y="14407730"/>
            <a:ext cx="2263140" cy="827617"/>
          </a:xfrm>
          <a:prstGeom prst="rect">
            <a:avLst/>
          </a:prstGeom>
        </p:spPr>
        <p:txBody>
          <a:bodyPr/>
          <a:lstStyle/>
          <a:p>
            <a:fld id="{7E07A720-3195-FB4A-A249-72436A030A11}" type="datetimeFigureOut">
              <a:rPr lang="en-US" smtClean="0"/>
              <a:t>3/9/2023</a:t>
            </a:fld>
            <a:endParaRPr lang="en-US"/>
          </a:p>
        </p:txBody>
      </p:sp>
      <p:sp>
        <p:nvSpPr>
          <p:cNvPr id="4" name="Footer Placeholder 3"/>
          <p:cNvSpPr>
            <a:spLocks noGrp="1"/>
          </p:cNvSpPr>
          <p:nvPr>
            <p:ph type="ftr" sz="quarter" idx="11"/>
          </p:nvPr>
        </p:nvSpPr>
        <p:spPr>
          <a:xfrm>
            <a:off x="3331845" y="14407730"/>
            <a:ext cx="3394710" cy="827617"/>
          </a:xfrm>
          <a:prstGeom prst="rect">
            <a:avLst/>
          </a:prstGeom>
        </p:spPr>
        <p:txBody>
          <a:bodyPr/>
          <a:lstStyle/>
          <a:p>
            <a:endParaRPr lang="en-US"/>
          </a:p>
        </p:txBody>
      </p:sp>
      <p:sp>
        <p:nvSpPr>
          <p:cNvPr id="5" name="Slide Number Placeholder 4"/>
          <p:cNvSpPr>
            <a:spLocks noGrp="1"/>
          </p:cNvSpPr>
          <p:nvPr>
            <p:ph type="sldNum" sz="quarter" idx="12"/>
          </p:nvPr>
        </p:nvSpPr>
        <p:spPr>
          <a:xfrm>
            <a:off x="7103745" y="14407730"/>
            <a:ext cx="2263140" cy="827617"/>
          </a:xfrm>
          <a:prstGeom prst="rect">
            <a:avLst/>
          </a:prstGeom>
        </p:spPr>
        <p:txBody>
          <a:bodyPr/>
          <a:lstStyle/>
          <a:p>
            <a:fld id="{63075CFE-B199-8D40-99C4-3EF66564394C}" type="slidenum">
              <a:rPr lang="en-US" smtClean="0"/>
              <a:t>‹#›</a:t>
            </a:fld>
            <a:endParaRPr lang="en-US"/>
          </a:p>
        </p:txBody>
      </p:sp>
    </p:spTree>
    <p:extLst>
      <p:ext uri="{BB962C8B-B14F-4D97-AF65-F5344CB8AC3E}">
        <p14:creationId xmlns:p14="http://schemas.microsoft.com/office/powerpoint/2010/main" val="27914429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1515" y="14407730"/>
            <a:ext cx="2263140" cy="827617"/>
          </a:xfrm>
          <a:prstGeom prst="rect">
            <a:avLst/>
          </a:prstGeom>
        </p:spPr>
        <p:txBody>
          <a:bodyPr/>
          <a:lstStyle/>
          <a:p>
            <a:fld id="{7E07A720-3195-FB4A-A249-72436A030A11}" type="datetimeFigureOut">
              <a:rPr lang="en-US" smtClean="0"/>
              <a:t>3/9/2023</a:t>
            </a:fld>
            <a:endParaRPr lang="en-US"/>
          </a:p>
        </p:txBody>
      </p:sp>
      <p:sp>
        <p:nvSpPr>
          <p:cNvPr id="3" name="Footer Placeholder 2"/>
          <p:cNvSpPr>
            <a:spLocks noGrp="1"/>
          </p:cNvSpPr>
          <p:nvPr>
            <p:ph type="ftr" sz="quarter" idx="11"/>
          </p:nvPr>
        </p:nvSpPr>
        <p:spPr>
          <a:xfrm>
            <a:off x="3331845" y="14407730"/>
            <a:ext cx="3394710" cy="827617"/>
          </a:xfrm>
          <a:prstGeom prst="rect">
            <a:avLst/>
          </a:prstGeom>
        </p:spPr>
        <p:txBody>
          <a:bodyPr/>
          <a:lstStyle/>
          <a:p>
            <a:endParaRPr lang="en-US"/>
          </a:p>
        </p:txBody>
      </p:sp>
      <p:sp>
        <p:nvSpPr>
          <p:cNvPr id="4" name="Slide Number Placeholder 3"/>
          <p:cNvSpPr>
            <a:spLocks noGrp="1"/>
          </p:cNvSpPr>
          <p:nvPr>
            <p:ph type="sldNum" sz="quarter" idx="12"/>
          </p:nvPr>
        </p:nvSpPr>
        <p:spPr>
          <a:xfrm>
            <a:off x="7103745" y="14407730"/>
            <a:ext cx="2263140" cy="827617"/>
          </a:xfrm>
          <a:prstGeom prst="rect">
            <a:avLst/>
          </a:prstGeom>
        </p:spPr>
        <p:txBody>
          <a:bodyPr/>
          <a:lstStyle/>
          <a:p>
            <a:fld id="{63075CFE-B199-8D40-99C4-3EF66564394C}" type="slidenum">
              <a:rPr lang="en-US" smtClean="0"/>
              <a:t>‹#›</a:t>
            </a:fld>
            <a:endParaRPr lang="en-US"/>
          </a:p>
        </p:txBody>
      </p:sp>
    </p:spTree>
    <p:extLst>
      <p:ext uri="{BB962C8B-B14F-4D97-AF65-F5344CB8AC3E}">
        <p14:creationId xmlns:p14="http://schemas.microsoft.com/office/powerpoint/2010/main" val="1270373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3875409"/>
            <a:ext cx="8675370" cy="6466204"/>
          </a:xfrm>
          <a:prstGeom prst="rect">
            <a:avLst/>
          </a:prstGeo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10402786"/>
            <a:ext cx="8675370" cy="3400424"/>
          </a:xfrm>
          <a:prstGeom prst="rect">
            <a:avLst/>
          </a:prstGeo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91515" y="14407730"/>
            <a:ext cx="2263140" cy="827617"/>
          </a:xfrm>
          <a:prstGeom prst="rect">
            <a:avLst/>
          </a:prstGeom>
        </p:spPr>
        <p:txBody>
          <a:bodyPr/>
          <a:lstStyle/>
          <a:p>
            <a:fld id="{7E07A720-3195-FB4A-A249-72436A030A11}" type="datetimeFigureOut">
              <a:rPr lang="en-US" smtClean="0"/>
              <a:t>3/9/2023</a:t>
            </a:fld>
            <a:endParaRPr lang="en-US"/>
          </a:p>
        </p:txBody>
      </p:sp>
      <p:sp>
        <p:nvSpPr>
          <p:cNvPr id="5" name="Footer Placeholder 4"/>
          <p:cNvSpPr>
            <a:spLocks noGrp="1"/>
          </p:cNvSpPr>
          <p:nvPr>
            <p:ph type="ftr" sz="quarter" idx="11"/>
          </p:nvPr>
        </p:nvSpPr>
        <p:spPr>
          <a:xfrm>
            <a:off x="3331845" y="14407730"/>
            <a:ext cx="3394710" cy="827617"/>
          </a:xfrm>
          <a:prstGeom prst="rect">
            <a:avLst/>
          </a:prstGeom>
        </p:spPr>
        <p:txBody>
          <a:bodyPr/>
          <a:lstStyle/>
          <a:p>
            <a:endParaRPr lang="en-US"/>
          </a:p>
        </p:txBody>
      </p:sp>
      <p:sp>
        <p:nvSpPr>
          <p:cNvPr id="6" name="Slide Number Placeholder 5"/>
          <p:cNvSpPr>
            <a:spLocks noGrp="1"/>
          </p:cNvSpPr>
          <p:nvPr>
            <p:ph type="sldNum" sz="quarter" idx="12"/>
          </p:nvPr>
        </p:nvSpPr>
        <p:spPr>
          <a:xfrm>
            <a:off x="7103745" y="14407730"/>
            <a:ext cx="2263140" cy="827617"/>
          </a:xfrm>
          <a:prstGeom prst="rect">
            <a:avLst/>
          </a:prstGeom>
        </p:spPr>
        <p:txBody>
          <a:bodyPr/>
          <a:lstStyle/>
          <a:p>
            <a:fld id="{63075CFE-B199-8D40-99C4-3EF66564394C}" type="slidenum">
              <a:rPr lang="en-US" smtClean="0"/>
              <a:t>‹#›</a:t>
            </a:fld>
            <a:endParaRPr lang="en-US"/>
          </a:p>
        </p:txBody>
      </p:sp>
    </p:spTree>
    <p:extLst>
      <p:ext uri="{BB962C8B-B14F-4D97-AF65-F5344CB8AC3E}">
        <p14:creationId xmlns:p14="http://schemas.microsoft.com/office/powerpoint/2010/main" val="29770604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1036320"/>
            <a:ext cx="3244096" cy="3627120"/>
          </a:xfrm>
          <a:prstGeom prst="rect">
            <a:avLst/>
          </a:prstGeo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2238167"/>
            <a:ext cx="5092065" cy="11046883"/>
          </a:xfrm>
          <a:prstGeom prst="rect">
            <a:avLst/>
          </a:prstGeo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4663440"/>
            <a:ext cx="3244096" cy="8639599"/>
          </a:xfrm>
          <a:prstGeom prst="rect">
            <a:avLst/>
          </a:prstGeo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a:xfrm>
            <a:off x="691515" y="14407730"/>
            <a:ext cx="2263140" cy="827617"/>
          </a:xfrm>
          <a:prstGeom prst="rect">
            <a:avLst/>
          </a:prstGeom>
        </p:spPr>
        <p:txBody>
          <a:bodyPr/>
          <a:lstStyle/>
          <a:p>
            <a:fld id="{7E07A720-3195-FB4A-A249-72436A030A11}" type="datetimeFigureOut">
              <a:rPr lang="en-US" smtClean="0"/>
              <a:t>3/9/2023</a:t>
            </a:fld>
            <a:endParaRPr lang="en-US"/>
          </a:p>
        </p:txBody>
      </p:sp>
      <p:sp>
        <p:nvSpPr>
          <p:cNvPr id="6" name="Footer Placeholder 5"/>
          <p:cNvSpPr>
            <a:spLocks noGrp="1"/>
          </p:cNvSpPr>
          <p:nvPr>
            <p:ph type="ftr" sz="quarter" idx="11"/>
          </p:nvPr>
        </p:nvSpPr>
        <p:spPr>
          <a:xfrm>
            <a:off x="3331845" y="14407730"/>
            <a:ext cx="3394710" cy="827617"/>
          </a:xfrm>
          <a:prstGeom prst="rect">
            <a:avLst/>
          </a:prstGeom>
        </p:spPr>
        <p:txBody>
          <a:bodyPr/>
          <a:lstStyle/>
          <a:p>
            <a:endParaRPr lang="en-US"/>
          </a:p>
        </p:txBody>
      </p:sp>
      <p:sp>
        <p:nvSpPr>
          <p:cNvPr id="7" name="Slide Number Placeholder 6"/>
          <p:cNvSpPr>
            <a:spLocks noGrp="1"/>
          </p:cNvSpPr>
          <p:nvPr>
            <p:ph type="sldNum" sz="quarter" idx="12"/>
          </p:nvPr>
        </p:nvSpPr>
        <p:spPr>
          <a:xfrm>
            <a:off x="7103745" y="14407730"/>
            <a:ext cx="2263140" cy="827617"/>
          </a:xfrm>
          <a:prstGeom prst="rect">
            <a:avLst/>
          </a:prstGeom>
        </p:spPr>
        <p:txBody>
          <a:bodyPr/>
          <a:lstStyle/>
          <a:p>
            <a:fld id="{63075CFE-B199-8D40-99C4-3EF66564394C}" type="slidenum">
              <a:rPr lang="en-US" smtClean="0"/>
              <a:t>‹#›</a:t>
            </a:fld>
            <a:endParaRPr lang="en-US"/>
          </a:p>
        </p:txBody>
      </p:sp>
    </p:spTree>
    <p:extLst>
      <p:ext uri="{BB962C8B-B14F-4D97-AF65-F5344CB8AC3E}">
        <p14:creationId xmlns:p14="http://schemas.microsoft.com/office/powerpoint/2010/main" val="5908664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1036320"/>
            <a:ext cx="3244096" cy="3627120"/>
          </a:xfrm>
          <a:prstGeom prst="rect">
            <a:avLst/>
          </a:prstGeo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2238167"/>
            <a:ext cx="5092065" cy="11046883"/>
          </a:xfrm>
          <a:prstGeom prst="rect">
            <a:avLst/>
          </a:prstGeo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4663440"/>
            <a:ext cx="3244096" cy="8639599"/>
          </a:xfrm>
          <a:prstGeom prst="rect">
            <a:avLst/>
          </a:prstGeo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a:xfrm>
            <a:off x="691515" y="14407730"/>
            <a:ext cx="2263140" cy="827617"/>
          </a:xfrm>
          <a:prstGeom prst="rect">
            <a:avLst/>
          </a:prstGeom>
        </p:spPr>
        <p:txBody>
          <a:bodyPr/>
          <a:lstStyle/>
          <a:p>
            <a:fld id="{7E07A720-3195-FB4A-A249-72436A030A11}" type="datetimeFigureOut">
              <a:rPr lang="en-US" smtClean="0"/>
              <a:t>3/9/2023</a:t>
            </a:fld>
            <a:endParaRPr lang="en-US"/>
          </a:p>
        </p:txBody>
      </p:sp>
      <p:sp>
        <p:nvSpPr>
          <p:cNvPr id="6" name="Footer Placeholder 5"/>
          <p:cNvSpPr>
            <a:spLocks noGrp="1"/>
          </p:cNvSpPr>
          <p:nvPr>
            <p:ph type="ftr" sz="quarter" idx="11"/>
          </p:nvPr>
        </p:nvSpPr>
        <p:spPr>
          <a:xfrm>
            <a:off x="3331845" y="14407730"/>
            <a:ext cx="3394710" cy="827617"/>
          </a:xfrm>
          <a:prstGeom prst="rect">
            <a:avLst/>
          </a:prstGeom>
        </p:spPr>
        <p:txBody>
          <a:bodyPr/>
          <a:lstStyle/>
          <a:p>
            <a:endParaRPr lang="en-US"/>
          </a:p>
        </p:txBody>
      </p:sp>
      <p:sp>
        <p:nvSpPr>
          <p:cNvPr id="7" name="Slide Number Placeholder 6"/>
          <p:cNvSpPr>
            <a:spLocks noGrp="1"/>
          </p:cNvSpPr>
          <p:nvPr>
            <p:ph type="sldNum" sz="quarter" idx="12"/>
          </p:nvPr>
        </p:nvSpPr>
        <p:spPr>
          <a:xfrm>
            <a:off x="7103745" y="14407730"/>
            <a:ext cx="2263140" cy="827617"/>
          </a:xfrm>
          <a:prstGeom prst="rect">
            <a:avLst/>
          </a:prstGeom>
        </p:spPr>
        <p:txBody>
          <a:bodyPr/>
          <a:lstStyle/>
          <a:p>
            <a:fld id="{63075CFE-B199-8D40-99C4-3EF66564394C}" type="slidenum">
              <a:rPr lang="en-US" smtClean="0"/>
              <a:t>‹#›</a:t>
            </a:fld>
            <a:endParaRPr lang="en-US"/>
          </a:p>
        </p:txBody>
      </p:sp>
    </p:spTree>
    <p:extLst>
      <p:ext uri="{BB962C8B-B14F-4D97-AF65-F5344CB8AC3E}">
        <p14:creationId xmlns:p14="http://schemas.microsoft.com/office/powerpoint/2010/main" val="4186028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91515" y="827620"/>
            <a:ext cx="8675370" cy="3004609"/>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3"/>
            <a:ext cx="8675370" cy="986303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1515" y="14407730"/>
            <a:ext cx="2263140" cy="827617"/>
          </a:xfrm>
          <a:prstGeom prst="rect">
            <a:avLst/>
          </a:prstGeom>
        </p:spPr>
        <p:txBody>
          <a:bodyPr/>
          <a:lstStyle/>
          <a:p>
            <a:fld id="{7E07A720-3195-FB4A-A249-72436A030A11}" type="datetimeFigureOut">
              <a:rPr lang="en-US" smtClean="0"/>
              <a:t>3/9/2023</a:t>
            </a:fld>
            <a:endParaRPr lang="en-US"/>
          </a:p>
        </p:txBody>
      </p:sp>
      <p:sp>
        <p:nvSpPr>
          <p:cNvPr id="5" name="Footer Placeholder 4"/>
          <p:cNvSpPr>
            <a:spLocks noGrp="1"/>
          </p:cNvSpPr>
          <p:nvPr>
            <p:ph type="ftr" sz="quarter" idx="11"/>
          </p:nvPr>
        </p:nvSpPr>
        <p:spPr>
          <a:xfrm>
            <a:off x="3331845" y="14407730"/>
            <a:ext cx="3394710" cy="827617"/>
          </a:xfrm>
          <a:prstGeom prst="rect">
            <a:avLst/>
          </a:prstGeom>
        </p:spPr>
        <p:txBody>
          <a:bodyPr/>
          <a:lstStyle/>
          <a:p>
            <a:endParaRPr lang="en-US"/>
          </a:p>
        </p:txBody>
      </p:sp>
      <p:sp>
        <p:nvSpPr>
          <p:cNvPr id="6" name="Slide Number Placeholder 5"/>
          <p:cNvSpPr>
            <a:spLocks noGrp="1"/>
          </p:cNvSpPr>
          <p:nvPr>
            <p:ph type="sldNum" sz="quarter" idx="12"/>
          </p:nvPr>
        </p:nvSpPr>
        <p:spPr>
          <a:xfrm>
            <a:off x="7103745" y="14407730"/>
            <a:ext cx="2263140" cy="827617"/>
          </a:xfrm>
          <a:prstGeom prst="rect">
            <a:avLst/>
          </a:prstGeom>
        </p:spPr>
        <p:txBody>
          <a:bodyPr/>
          <a:lstStyle/>
          <a:p>
            <a:fld id="{63075CFE-B199-8D40-99C4-3EF66564394C}" type="slidenum">
              <a:rPr lang="en-US" smtClean="0"/>
              <a:t>‹#›</a:t>
            </a:fld>
            <a:endParaRPr lang="en-US"/>
          </a:p>
        </p:txBody>
      </p:sp>
    </p:spTree>
    <p:extLst>
      <p:ext uri="{BB962C8B-B14F-4D97-AF65-F5344CB8AC3E}">
        <p14:creationId xmlns:p14="http://schemas.microsoft.com/office/powerpoint/2010/main" val="18034779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827617"/>
            <a:ext cx="2168843" cy="1317349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827617"/>
            <a:ext cx="6380798" cy="1317349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1515" y="14407730"/>
            <a:ext cx="2263140" cy="827617"/>
          </a:xfrm>
          <a:prstGeom prst="rect">
            <a:avLst/>
          </a:prstGeom>
        </p:spPr>
        <p:txBody>
          <a:bodyPr/>
          <a:lstStyle/>
          <a:p>
            <a:fld id="{7E07A720-3195-FB4A-A249-72436A030A11}" type="datetimeFigureOut">
              <a:rPr lang="en-US" smtClean="0"/>
              <a:t>3/9/2023</a:t>
            </a:fld>
            <a:endParaRPr lang="en-US"/>
          </a:p>
        </p:txBody>
      </p:sp>
      <p:sp>
        <p:nvSpPr>
          <p:cNvPr id="5" name="Footer Placeholder 4"/>
          <p:cNvSpPr>
            <a:spLocks noGrp="1"/>
          </p:cNvSpPr>
          <p:nvPr>
            <p:ph type="ftr" sz="quarter" idx="11"/>
          </p:nvPr>
        </p:nvSpPr>
        <p:spPr>
          <a:xfrm>
            <a:off x="3331845" y="14407730"/>
            <a:ext cx="3394710" cy="827617"/>
          </a:xfrm>
          <a:prstGeom prst="rect">
            <a:avLst/>
          </a:prstGeom>
        </p:spPr>
        <p:txBody>
          <a:bodyPr/>
          <a:lstStyle/>
          <a:p>
            <a:endParaRPr lang="en-US"/>
          </a:p>
        </p:txBody>
      </p:sp>
      <p:sp>
        <p:nvSpPr>
          <p:cNvPr id="6" name="Slide Number Placeholder 5"/>
          <p:cNvSpPr>
            <a:spLocks noGrp="1"/>
          </p:cNvSpPr>
          <p:nvPr>
            <p:ph type="sldNum" sz="quarter" idx="12"/>
          </p:nvPr>
        </p:nvSpPr>
        <p:spPr>
          <a:xfrm>
            <a:off x="7103745" y="14407730"/>
            <a:ext cx="2263140" cy="827617"/>
          </a:xfrm>
          <a:prstGeom prst="rect">
            <a:avLst/>
          </a:prstGeom>
        </p:spPr>
        <p:txBody>
          <a:bodyPr/>
          <a:lstStyle/>
          <a:p>
            <a:fld id="{63075CFE-B199-8D40-99C4-3EF66564394C}" type="slidenum">
              <a:rPr lang="en-US" smtClean="0"/>
              <a:t>‹#›</a:t>
            </a:fld>
            <a:endParaRPr lang="en-US"/>
          </a:p>
        </p:txBody>
      </p:sp>
    </p:spTree>
    <p:extLst>
      <p:ext uri="{BB962C8B-B14F-4D97-AF65-F5344CB8AC3E}">
        <p14:creationId xmlns:p14="http://schemas.microsoft.com/office/powerpoint/2010/main" val="3451460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91515" y="827620"/>
            <a:ext cx="8675370" cy="3004609"/>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4138083"/>
            <a:ext cx="4274820" cy="986303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4138083"/>
            <a:ext cx="4274820" cy="986303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91515" y="14407730"/>
            <a:ext cx="2263140" cy="827617"/>
          </a:xfrm>
          <a:prstGeom prst="rect">
            <a:avLst/>
          </a:prstGeom>
        </p:spPr>
        <p:txBody>
          <a:bodyPr/>
          <a:lstStyle/>
          <a:p>
            <a:fld id="{7E07A720-3195-FB4A-A249-72436A030A11}" type="datetimeFigureOut">
              <a:rPr lang="en-US" smtClean="0"/>
              <a:t>3/9/2023</a:t>
            </a:fld>
            <a:endParaRPr lang="en-US"/>
          </a:p>
        </p:txBody>
      </p:sp>
      <p:sp>
        <p:nvSpPr>
          <p:cNvPr id="6" name="Footer Placeholder 5"/>
          <p:cNvSpPr>
            <a:spLocks noGrp="1"/>
          </p:cNvSpPr>
          <p:nvPr>
            <p:ph type="ftr" sz="quarter" idx="11"/>
          </p:nvPr>
        </p:nvSpPr>
        <p:spPr>
          <a:xfrm>
            <a:off x="3331845" y="14407730"/>
            <a:ext cx="3394710" cy="827617"/>
          </a:xfrm>
          <a:prstGeom prst="rect">
            <a:avLst/>
          </a:prstGeom>
        </p:spPr>
        <p:txBody>
          <a:bodyPr/>
          <a:lstStyle/>
          <a:p>
            <a:endParaRPr lang="en-US"/>
          </a:p>
        </p:txBody>
      </p:sp>
      <p:sp>
        <p:nvSpPr>
          <p:cNvPr id="7" name="Slide Number Placeholder 6"/>
          <p:cNvSpPr>
            <a:spLocks noGrp="1"/>
          </p:cNvSpPr>
          <p:nvPr>
            <p:ph type="sldNum" sz="quarter" idx="12"/>
          </p:nvPr>
        </p:nvSpPr>
        <p:spPr>
          <a:xfrm>
            <a:off x="7103745" y="14407730"/>
            <a:ext cx="2263140" cy="827617"/>
          </a:xfrm>
          <a:prstGeom prst="rect">
            <a:avLst/>
          </a:prstGeom>
        </p:spPr>
        <p:txBody>
          <a:bodyPr/>
          <a:lstStyle/>
          <a:p>
            <a:fld id="{63075CFE-B199-8D40-99C4-3EF66564394C}" type="slidenum">
              <a:rPr lang="en-US" smtClean="0"/>
              <a:t>‹#›</a:t>
            </a:fld>
            <a:endParaRPr lang="en-US"/>
          </a:p>
        </p:txBody>
      </p:sp>
    </p:spTree>
    <p:extLst>
      <p:ext uri="{BB962C8B-B14F-4D97-AF65-F5344CB8AC3E}">
        <p14:creationId xmlns:p14="http://schemas.microsoft.com/office/powerpoint/2010/main" val="36768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827620"/>
            <a:ext cx="8675370" cy="3004609"/>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3810636"/>
            <a:ext cx="4255174" cy="1867534"/>
          </a:xfrm>
          <a:prstGeom prst="rect">
            <a:avLst/>
          </a:prstGeo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5678170"/>
            <a:ext cx="4255174" cy="835173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3810636"/>
            <a:ext cx="4276130" cy="1867534"/>
          </a:xfrm>
          <a:prstGeom prst="rect">
            <a:avLst/>
          </a:prstGeo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5678170"/>
            <a:ext cx="4276130" cy="835173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91515" y="14407730"/>
            <a:ext cx="2263140" cy="827617"/>
          </a:xfrm>
          <a:prstGeom prst="rect">
            <a:avLst/>
          </a:prstGeom>
        </p:spPr>
        <p:txBody>
          <a:bodyPr/>
          <a:lstStyle/>
          <a:p>
            <a:fld id="{7E07A720-3195-FB4A-A249-72436A030A11}" type="datetimeFigureOut">
              <a:rPr lang="en-US" smtClean="0"/>
              <a:t>3/9/2023</a:t>
            </a:fld>
            <a:endParaRPr lang="en-US"/>
          </a:p>
        </p:txBody>
      </p:sp>
      <p:sp>
        <p:nvSpPr>
          <p:cNvPr id="8" name="Footer Placeholder 7"/>
          <p:cNvSpPr>
            <a:spLocks noGrp="1"/>
          </p:cNvSpPr>
          <p:nvPr>
            <p:ph type="ftr" sz="quarter" idx="11"/>
          </p:nvPr>
        </p:nvSpPr>
        <p:spPr>
          <a:xfrm>
            <a:off x="3331845" y="14407730"/>
            <a:ext cx="3394710" cy="827617"/>
          </a:xfrm>
          <a:prstGeom prst="rect">
            <a:avLst/>
          </a:prstGeom>
        </p:spPr>
        <p:txBody>
          <a:bodyPr/>
          <a:lstStyle/>
          <a:p>
            <a:endParaRPr lang="en-US"/>
          </a:p>
        </p:txBody>
      </p:sp>
      <p:sp>
        <p:nvSpPr>
          <p:cNvPr id="9" name="Slide Number Placeholder 8"/>
          <p:cNvSpPr>
            <a:spLocks noGrp="1"/>
          </p:cNvSpPr>
          <p:nvPr>
            <p:ph type="sldNum" sz="quarter" idx="12"/>
          </p:nvPr>
        </p:nvSpPr>
        <p:spPr>
          <a:xfrm>
            <a:off x="7103745" y="14407730"/>
            <a:ext cx="2263140" cy="827617"/>
          </a:xfrm>
          <a:prstGeom prst="rect">
            <a:avLst/>
          </a:prstGeom>
        </p:spPr>
        <p:txBody>
          <a:bodyPr/>
          <a:lstStyle/>
          <a:p>
            <a:fld id="{63075CFE-B199-8D40-99C4-3EF66564394C}" type="slidenum">
              <a:rPr lang="en-US" smtClean="0"/>
              <a:t>‹#›</a:t>
            </a:fld>
            <a:endParaRPr lang="en-US"/>
          </a:p>
        </p:txBody>
      </p:sp>
    </p:spTree>
    <p:extLst>
      <p:ext uri="{BB962C8B-B14F-4D97-AF65-F5344CB8AC3E}">
        <p14:creationId xmlns:p14="http://schemas.microsoft.com/office/powerpoint/2010/main" val="782016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1515" y="827620"/>
            <a:ext cx="8675370" cy="3004609"/>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91515" y="14407730"/>
            <a:ext cx="2263140" cy="827617"/>
          </a:xfrm>
          <a:prstGeom prst="rect">
            <a:avLst/>
          </a:prstGeom>
        </p:spPr>
        <p:txBody>
          <a:bodyPr/>
          <a:lstStyle/>
          <a:p>
            <a:fld id="{7E07A720-3195-FB4A-A249-72436A030A11}" type="datetimeFigureOut">
              <a:rPr lang="en-US" smtClean="0"/>
              <a:t>3/9/2023</a:t>
            </a:fld>
            <a:endParaRPr lang="en-US"/>
          </a:p>
        </p:txBody>
      </p:sp>
      <p:sp>
        <p:nvSpPr>
          <p:cNvPr id="4" name="Footer Placeholder 3"/>
          <p:cNvSpPr>
            <a:spLocks noGrp="1"/>
          </p:cNvSpPr>
          <p:nvPr>
            <p:ph type="ftr" sz="quarter" idx="11"/>
          </p:nvPr>
        </p:nvSpPr>
        <p:spPr>
          <a:xfrm>
            <a:off x="3331845" y="14407730"/>
            <a:ext cx="3394710" cy="827617"/>
          </a:xfrm>
          <a:prstGeom prst="rect">
            <a:avLst/>
          </a:prstGeom>
        </p:spPr>
        <p:txBody>
          <a:bodyPr/>
          <a:lstStyle/>
          <a:p>
            <a:endParaRPr lang="en-US"/>
          </a:p>
        </p:txBody>
      </p:sp>
      <p:sp>
        <p:nvSpPr>
          <p:cNvPr id="5" name="Slide Number Placeholder 4"/>
          <p:cNvSpPr>
            <a:spLocks noGrp="1"/>
          </p:cNvSpPr>
          <p:nvPr>
            <p:ph type="sldNum" sz="quarter" idx="12"/>
          </p:nvPr>
        </p:nvSpPr>
        <p:spPr>
          <a:xfrm>
            <a:off x="7103745" y="14407730"/>
            <a:ext cx="2263140" cy="827617"/>
          </a:xfrm>
          <a:prstGeom prst="rect">
            <a:avLst/>
          </a:prstGeom>
        </p:spPr>
        <p:txBody>
          <a:bodyPr/>
          <a:lstStyle/>
          <a:p>
            <a:fld id="{63075CFE-B199-8D40-99C4-3EF66564394C}" type="slidenum">
              <a:rPr lang="en-US" smtClean="0"/>
              <a:t>‹#›</a:t>
            </a:fld>
            <a:endParaRPr lang="en-US"/>
          </a:p>
        </p:txBody>
      </p:sp>
    </p:spTree>
    <p:extLst>
      <p:ext uri="{BB962C8B-B14F-4D97-AF65-F5344CB8AC3E}">
        <p14:creationId xmlns:p14="http://schemas.microsoft.com/office/powerpoint/2010/main" val="167696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1515" y="14407730"/>
            <a:ext cx="2263140" cy="827617"/>
          </a:xfrm>
          <a:prstGeom prst="rect">
            <a:avLst/>
          </a:prstGeom>
        </p:spPr>
        <p:txBody>
          <a:bodyPr/>
          <a:lstStyle/>
          <a:p>
            <a:fld id="{7E07A720-3195-FB4A-A249-72436A030A11}" type="datetimeFigureOut">
              <a:rPr lang="en-US" smtClean="0"/>
              <a:t>3/9/2023</a:t>
            </a:fld>
            <a:endParaRPr lang="en-US"/>
          </a:p>
        </p:txBody>
      </p:sp>
      <p:sp>
        <p:nvSpPr>
          <p:cNvPr id="3" name="Footer Placeholder 2"/>
          <p:cNvSpPr>
            <a:spLocks noGrp="1"/>
          </p:cNvSpPr>
          <p:nvPr>
            <p:ph type="ftr" sz="quarter" idx="11"/>
          </p:nvPr>
        </p:nvSpPr>
        <p:spPr>
          <a:xfrm>
            <a:off x="3331845" y="14407730"/>
            <a:ext cx="3394710" cy="827617"/>
          </a:xfrm>
          <a:prstGeom prst="rect">
            <a:avLst/>
          </a:prstGeom>
        </p:spPr>
        <p:txBody>
          <a:bodyPr/>
          <a:lstStyle/>
          <a:p>
            <a:endParaRPr lang="en-US"/>
          </a:p>
        </p:txBody>
      </p:sp>
      <p:sp>
        <p:nvSpPr>
          <p:cNvPr id="4" name="Slide Number Placeholder 3"/>
          <p:cNvSpPr>
            <a:spLocks noGrp="1"/>
          </p:cNvSpPr>
          <p:nvPr>
            <p:ph type="sldNum" sz="quarter" idx="12"/>
          </p:nvPr>
        </p:nvSpPr>
        <p:spPr>
          <a:xfrm>
            <a:off x="7103745" y="14407730"/>
            <a:ext cx="2263140" cy="827617"/>
          </a:xfrm>
          <a:prstGeom prst="rect">
            <a:avLst/>
          </a:prstGeom>
        </p:spPr>
        <p:txBody>
          <a:bodyPr/>
          <a:lstStyle/>
          <a:p>
            <a:fld id="{63075CFE-B199-8D40-99C4-3EF66564394C}" type="slidenum">
              <a:rPr lang="en-US" smtClean="0"/>
              <a:t>‹#›</a:t>
            </a:fld>
            <a:endParaRPr lang="en-US"/>
          </a:p>
        </p:txBody>
      </p:sp>
    </p:spTree>
    <p:extLst>
      <p:ext uri="{BB962C8B-B14F-4D97-AF65-F5344CB8AC3E}">
        <p14:creationId xmlns:p14="http://schemas.microsoft.com/office/powerpoint/2010/main" val="1682957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1036320"/>
            <a:ext cx="3244096" cy="3627120"/>
          </a:xfrm>
          <a:prstGeom prst="rect">
            <a:avLst/>
          </a:prstGeo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2238167"/>
            <a:ext cx="5092065" cy="11046883"/>
          </a:xfrm>
          <a:prstGeom prst="rect">
            <a:avLst/>
          </a:prstGeo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4663440"/>
            <a:ext cx="3244096" cy="8639599"/>
          </a:xfrm>
          <a:prstGeom prst="rect">
            <a:avLst/>
          </a:prstGeo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a:xfrm>
            <a:off x="691515" y="14407730"/>
            <a:ext cx="2263140" cy="827617"/>
          </a:xfrm>
          <a:prstGeom prst="rect">
            <a:avLst/>
          </a:prstGeom>
        </p:spPr>
        <p:txBody>
          <a:bodyPr/>
          <a:lstStyle/>
          <a:p>
            <a:fld id="{7E07A720-3195-FB4A-A249-72436A030A11}" type="datetimeFigureOut">
              <a:rPr lang="en-US" smtClean="0"/>
              <a:t>3/9/2023</a:t>
            </a:fld>
            <a:endParaRPr lang="en-US"/>
          </a:p>
        </p:txBody>
      </p:sp>
      <p:sp>
        <p:nvSpPr>
          <p:cNvPr id="6" name="Footer Placeholder 5"/>
          <p:cNvSpPr>
            <a:spLocks noGrp="1"/>
          </p:cNvSpPr>
          <p:nvPr>
            <p:ph type="ftr" sz="quarter" idx="11"/>
          </p:nvPr>
        </p:nvSpPr>
        <p:spPr>
          <a:xfrm>
            <a:off x="3331845" y="14407730"/>
            <a:ext cx="3394710" cy="827617"/>
          </a:xfrm>
          <a:prstGeom prst="rect">
            <a:avLst/>
          </a:prstGeom>
        </p:spPr>
        <p:txBody>
          <a:bodyPr/>
          <a:lstStyle/>
          <a:p>
            <a:endParaRPr lang="en-US"/>
          </a:p>
        </p:txBody>
      </p:sp>
      <p:sp>
        <p:nvSpPr>
          <p:cNvPr id="7" name="Slide Number Placeholder 6"/>
          <p:cNvSpPr>
            <a:spLocks noGrp="1"/>
          </p:cNvSpPr>
          <p:nvPr>
            <p:ph type="sldNum" sz="quarter" idx="12"/>
          </p:nvPr>
        </p:nvSpPr>
        <p:spPr>
          <a:xfrm>
            <a:off x="7103745" y="14407730"/>
            <a:ext cx="2263140" cy="827617"/>
          </a:xfrm>
          <a:prstGeom prst="rect">
            <a:avLst/>
          </a:prstGeom>
        </p:spPr>
        <p:txBody>
          <a:bodyPr/>
          <a:lstStyle/>
          <a:p>
            <a:fld id="{63075CFE-B199-8D40-99C4-3EF66564394C}" type="slidenum">
              <a:rPr lang="en-US" smtClean="0"/>
              <a:t>‹#›</a:t>
            </a:fld>
            <a:endParaRPr lang="en-US"/>
          </a:p>
        </p:txBody>
      </p:sp>
    </p:spTree>
    <p:extLst>
      <p:ext uri="{BB962C8B-B14F-4D97-AF65-F5344CB8AC3E}">
        <p14:creationId xmlns:p14="http://schemas.microsoft.com/office/powerpoint/2010/main" val="2760572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1036320"/>
            <a:ext cx="3244096" cy="3627120"/>
          </a:xfrm>
          <a:prstGeom prst="rect">
            <a:avLst/>
          </a:prstGeo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2238167"/>
            <a:ext cx="5092065" cy="11046883"/>
          </a:xfrm>
          <a:prstGeom prst="rect">
            <a:avLst/>
          </a:prstGeo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4663440"/>
            <a:ext cx="3244096" cy="8639599"/>
          </a:xfrm>
          <a:prstGeom prst="rect">
            <a:avLst/>
          </a:prstGeo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a:xfrm>
            <a:off x="691515" y="14407730"/>
            <a:ext cx="2263140" cy="827617"/>
          </a:xfrm>
          <a:prstGeom prst="rect">
            <a:avLst/>
          </a:prstGeom>
        </p:spPr>
        <p:txBody>
          <a:bodyPr/>
          <a:lstStyle/>
          <a:p>
            <a:fld id="{7E07A720-3195-FB4A-A249-72436A030A11}" type="datetimeFigureOut">
              <a:rPr lang="en-US" smtClean="0"/>
              <a:t>3/9/2023</a:t>
            </a:fld>
            <a:endParaRPr lang="en-US"/>
          </a:p>
        </p:txBody>
      </p:sp>
      <p:sp>
        <p:nvSpPr>
          <p:cNvPr id="6" name="Footer Placeholder 5"/>
          <p:cNvSpPr>
            <a:spLocks noGrp="1"/>
          </p:cNvSpPr>
          <p:nvPr>
            <p:ph type="ftr" sz="quarter" idx="11"/>
          </p:nvPr>
        </p:nvSpPr>
        <p:spPr>
          <a:xfrm>
            <a:off x="3331845" y="14407730"/>
            <a:ext cx="3394710" cy="827617"/>
          </a:xfrm>
          <a:prstGeom prst="rect">
            <a:avLst/>
          </a:prstGeom>
        </p:spPr>
        <p:txBody>
          <a:bodyPr/>
          <a:lstStyle/>
          <a:p>
            <a:endParaRPr lang="en-US"/>
          </a:p>
        </p:txBody>
      </p:sp>
      <p:sp>
        <p:nvSpPr>
          <p:cNvPr id="7" name="Slide Number Placeholder 6"/>
          <p:cNvSpPr>
            <a:spLocks noGrp="1"/>
          </p:cNvSpPr>
          <p:nvPr>
            <p:ph type="sldNum" sz="quarter" idx="12"/>
          </p:nvPr>
        </p:nvSpPr>
        <p:spPr>
          <a:xfrm>
            <a:off x="7103745" y="14407730"/>
            <a:ext cx="2263140" cy="827617"/>
          </a:xfrm>
          <a:prstGeom prst="rect">
            <a:avLst/>
          </a:prstGeom>
        </p:spPr>
        <p:txBody>
          <a:bodyPr/>
          <a:lstStyle/>
          <a:p>
            <a:fld id="{63075CFE-B199-8D40-99C4-3EF66564394C}" type="slidenum">
              <a:rPr lang="en-US" smtClean="0"/>
              <a:t>‹#›</a:t>
            </a:fld>
            <a:endParaRPr lang="en-US"/>
          </a:p>
        </p:txBody>
      </p:sp>
    </p:spTree>
    <p:extLst>
      <p:ext uri="{BB962C8B-B14F-4D97-AF65-F5344CB8AC3E}">
        <p14:creationId xmlns:p14="http://schemas.microsoft.com/office/powerpoint/2010/main" val="3490806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Shape&#10;&#10;Description automatically generated with low confidence">
            <a:extLst>
              <a:ext uri="{FF2B5EF4-FFF2-40B4-BE49-F238E27FC236}">
                <a16:creationId xmlns:a16="http://schemas.microsoft.com/office/drawing/2014/main" id="{0EF3DB42-7169-EB43-A354-3561B3A878BF}"/>
              </a:ext>
            </a:extLst>
          </p:cNvPr>
          <p:cNvPicPr>
            <a:picLocks noChangeAspect="1"/>
          </p:cNvPicPr>
          <p:nvPr userDrawn="1"/>
        </p:nvPicPr>
        <p:blipFill>
          <a:blip r:embed="rId13"/>
          <a:stretch>
            <a:fillRect/>
          </a:stretch>
        </p:blipFill>
        <p:spPr>
          <a:xfrm>
            <a:off x="0" y="60960"/>
            <a:ext cx="10058400" cy="15422880"/>
          </a:xfrm>
          <a:prstGeom prst="rect">
            <a:avLst/>
          </a:prstGeom>
        </p:spPr>
      </p:pic>
    </p:spTree>
    <p:extLst>
      <p:ext uri="{BB962C8B-B14F-4D97-AF65-F5344CB8AC3E}">
        <p14:creationId xmlns:p14="http://schemas.microsoft.com/office/powerpoint/2010/main" val="10539765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40767844-68D1-9841-9FFA-4A21602D7C60}"/>
              </a:ext>
            </a:extLst>
          </p:cNvPr>
          <p:cNvPicPr>
            <a:picLocks noChangeAspect="1"/>
          </p:cNvPicPr>
          <p:nvPr userDrawn="1"/>
        </p:nvPicPr>
        <p:blipFill>
          <a:blip r:embed="rId13"/>
          <a:stretch>
            <a:fillRect/>
          </a:stretch>
        </p:blipFill>
        <p:spPr>
          <a:xfrm>
            <a:off x="0" y="60960"/>
            <a:ext cx="10058400" cy="15422880"/>
          </a:xfrm>
          <a:prstGeom prst="rect">
            <a:avLst/>
          </a:prstGeom>
        </p:spPr>
      </p:pic>
    </p:spTree>
    <p:extLst>
      <p:ext uri="{BB962C8B-B14F-4D97-AF65-F5344CB8AC3E}">
        <p14:creationId xmlns:p14="http://schemas.microsoft.com/office/powerpoint/2010/main" val="25638379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45348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DDC902-2D25-7E4D-A0CB-B8D89312EF65}"/>
              </a:ext>
            </a:extLst>
          </p:cNvPr>
          <p:cNvSpPr txBox="1"/>
          <p:nvPr/>
        </p:nvSpPr>
        <p:spPr>
          <a:xfrm>
            <a:off x="0" y="426720"/>
            <a:ext cx="10058400" cy="692497"/>
          </a:xfrm>
          <a:prstGeom prst="rect">
            <a:avLst/>
          </a:prstGeom>
          <a:noFill/>
        </p:spPr>
        <p:txBody>
          <a:bodyPr wrap="square" rtlCol="0">
            <a:spAutoFit/>
          </a:bodyPr>
          <a:lstStyle/>
          <a:p>
            <a:pPr algn="ctr"/>
            <a:r>
              <a:rPr lang="en-US" sz="2500" b="1" dirty="0">
                <a:solidFill>
                  <a:srgbClr val="40B0C5"/>
                </a:solidFill>
                <a:latin typeface="Apercu" panose="02000506040000020004" pitchFamily="2" charset="77"/>
              </a:rPr>
              <a:t>Feeling </a:t>
            </a:r>
            <a:r>
              <a:rPr lang="en-US" sz="2500" b="1" dirty="0">
                <a:solidFill>
                  <a:srgbClr val="084A69"/>
                </a:solidFill>
                <a:latin typeface="Apercu" panose="02000506040000020004" pitchFamily="2" charset="77"/>
              </a:rPr>
              <a:t>Ill?</a:t>
            </a:r>
          </a:p>
          <a:p>
            <a:pPr algn="ctr"/>
            <a:r>
              <a:rPr lang="en-US" sz="1400" dirty="0">
                <a:solidFill>
                  <a:schemeClr val="bg2">
                    <a:lumMod val="50000"/>
                  </a:schemeClr>
                </a:solidFill>
                <a:latin typeface="Apercu" panose="02000506040000020004" pitchFamily="2" charset="77"/>
              </a:rPr>
              <a:t>Health Policy Quick Reference Guide</a:t>
            </a:r>
          </a:p>
        </p:txBody>
      </p:sp>
      <p:sp>
        <p:nvSpPr>
          <p:cNvPr id="3" name="TextBox 2">
            <a:extLst>
              <a:ext uri="{FF2B5EF4-FFF2-40B4-BE49-F238E27FC236}">
                <a16:creationId xmlns:a16="http://schemas.microsoft.com/office/drawing/2014/main" id="{D13F8845-84DD-484A-B988-5DBFE6CB897D}"/>
              </a:ext>
            </a:extLst>
          </p:cNvPr>
          <p:cNvSpPr txBox="1"/>
          <p:nvPr/>
        </p:nvSpPr>
        <p:spPr>
          <a:xfrm rot="16200000">
            <a:off x="-2360280" y="4546084"/>
            <a:ext cx="6667500" cy="369332"/>
          </a:xfrm>
          <a:prstGeom prst="rect">
            <a:avLst/>
          </a:prstGeom>
          <a:noFill/>
        </p:spPr>
        <p:txBody>
          <a:bodyPr wrap="square" rtlCol="0">
            <a:spAutoFit/>
          </a:bodyPr>
          <a:lstStyle/>
          <a:p>
            <a:pPr algn="ctr"/>
            <a:r>
              <a:rPr lang="en-US" b="1" dirty="0">
                <a:solidFill>
                  <a:srgbClr val="DF2446"/>
                </a:solidFill>
                <a:latin typeface="Apercu" panose="02000506040000020004" pitchFamily="2" charset="77"/>
              </a:rPr>
              <a:t>Foodborne Illness</a:t>
            </a:r>
          </a:p>
        </p:txBody>
      </p:sp>
      <p:sp>
        <p:nvSpPr>
          <p:cNvPr id="4" name="TextBox 3">
            <a:extLst>
              <a:ext uri="{FF2B5EF4-FFF2-40B4-BE49-F238E27FC236}">
                <a16:creationId xmlns:a16="http://schemas.microsoft.com/office/drawing/2014/main" id="{6B91A76C-2B1F-704A-8115-2D38C4D661F9}"/>
              </a:ext>
            </a:extLst>
          </p:cNvPr>
          <p:cNvSpPr txBox="1"/>
          <p:nvPr/>
        </p:nvSpPr>
        <p:spPr>
          <a:xfrm>
            <a:off x="1524000" y="1587500"/>
            <a:ext cx="3327400" cy="2492990"/>
          </a:xfrm>
          <a:prstGeom prst="rect">
            <a:avLst/>
          </a:prstGeom>
          <a:noFill/>
        </p:spPr>
        <p:txBody>
          <a:bodyPr wrap="square" rtlCol="0">
            <a:spAutoFit/>
          </a:bodyPr>
          <a:lstStyle/>
          <a:p>
            <a:r>
              <a:rPr lang="en-US" sz="1500" b="1" dirty="0">
                <a:solidFill>
                  <a:srgbClr val="DF2446"/>
                </a:solidFill>
                <a:latin typeface="Apercu" panose="02000506040000020004" pitchFamily="2" charset="77"/>
              </a:rPr>
              <a:t>Report Foodborne Illness </a:t>
            </a:r>
            <a:br>
              <a:rPr lang="en-US" sz="1500" b="1" dirty="0">
                <a:solidFill>
                  <a:srgbClr val="DF2446"/>
                </a:solidFill>
                <a:latin typeface="Apercu" panose="02000506040000020004" pitchFamily="2" charset="77"/>
              </a:rPr>
            </a:br>
            <a:r>
              <a:rPr lang="en-US" sz="1500" b="1" dirty="0">
                <a:solidFill>
                  <a:srgbClr val="DF2446"/>
                </a:solidFill>
                <a:latin typeface="Apercu" panose="02000506040000020004" pitchFamily="2" charset="77"/>
              </a:rPr>
              <a:t>Symptoms to Your Manager </a:t>
            </a:r>
          </a:p>
          <a:p>
            <a:endParaRPr lang="en-US" dirty="0"/>
          </a:p>
          <a:p>
            <a:r>
              <a:rPr lang="en-US" sz="900" dirty="0">
                <a:latin typeface="Apercu" panose="02000506040000020004" pitchFamily="2" charset="77"/>
              </a:rPr>
              <a:t>Team Members who experience or exhibit any of the following reportable foodborne illness symptoms while working in the Restaurant or if scheduled to report to work shall report to the Person in Charge (PIC) in accordance with local or state food code requirements:</a:t>
            </a:r>
          </a:p>
          <a:p>
            <a:endParaRPr lang="en-US" sz="900" dirty="0">
              <a:latin typeface="Apercu" panose="02000506040000020004" pitchFamily="2" charset="77"/>
            </a:endParaRPr>
          </a:p>
          <a:p>
            <a:r>
              <a:rPr lang="en-US" sz="900" b="1" dirty="0">
                <a:latin typeface="Apercu" panose="02000506040000020004" pitchFamily="2" charset="77"/>
              </a:rPr>
              <a:t>- Vomiting</a:t>
            </a:r>
          </a:p>
          <a:p>
            <a:r>
              <a:rPr lang="en-US" sz="900" b="1" dirty="0">
                <a:latin typeface="Apercu" panose="02000506040000020004" pitchFamily="2" charset="77"/>
              </a:rPr>
              <a:t>- Diarrhea</a:t>
            </a:r>
          </a:p>
          <a:p>
            <a:r>
              <a:rPr lang="en-US" sz="900" b="1" dirty="0">
                <a:latin typeface="Apercu" panose="02000506040000020004" pitchFamily="2" charset="77"/>
              </a:rPr>
              <a:t>- Jaundice </a:t>
            </a:r>
            <a:r>
              <a:rPr lang="en-US" sz="900" dirty="0">
                <a:solidFill>
                  <a:schemeClr val="bg2">
                    <a:lumMod val="50000"/>
                  </a:schemeClr>
                </a:solidFill>
                <a:latin typeface="Apercu" panose="02000506040000020004" pitchFamily="2" charset="77"/>
              </a:rPr>
              <a:t>(yellowing of eyes and skin)</a:t>
            </a:r>
          </a:p>
          <a:p>
            <a:r>
              <a:rPr lang="en-US" sz="900" b="1" dirty="0">
                <a:latin typeface="Apercu" panose="02000506040000020004" pitchFamily="2" charset="77"/>
              </a:rPr>
              <a:t>- Sore throat with fever</a:t>
            </a:r>
          </a:p>
          <a:p>
            <a:r>
              <a:rPr lang="en-US" sz="900" b="1" dirty="0">
                <a:latin typeface="Apercu" panose="02000506040000020004" pitchFamily="2" charset="77"/>
              </a:rPr>
              <a:t>- Lesions </a:t>
            </a:r>
            <a:r>
              <a:rPr lang="en-US" sz="900" dirty="0">
                <a:solidFill>
                  <a:schemeClr val="bg2">
                    <a:lumMod val="50000"/>
                  </a:schemeClr>
                </a:solidFill>
                <a:latin typeface="Apercu" panose="02000506040000020004" pitchFamily="2" charset="77"/>
              </a:rPr>
              <a:t>(containing pus such as a boil or infected wound that is open and draining)</a:t>
            </a:r>
          </a:p>
        </p:txBody>
      </p:sp>
      <p:sp>
        <p:nvSpPr>
          <p:cNvPr id="5" name="TextBox 4">
            <a:extLst>
              <a:ext uri="{FF2B5EF4-FFF2-40B4-BE49-F238E27FC236}">
                <a16:creationId xmlns:a16="http://schemas.microsoft.com/office/drawing/2014/main" id="{90E27F49-B1A5-704B-B547-939CB28257A0}"/>
              </a:ext>
            </a:extLst>
          </p:cNvPr>
          <p:cNvSpPr txBox="1"/>
          <p:nvPr/>
        </p:nvSpPr>
        <p:spPr>
          <a:xfrm>
            <a:off x="5486400" y="1587500"/>
            <a:ext cx="3327400" cy="2862322"/>
          </a:xfrm>
          <a:prstGeom prst="rect">
            <a:avLst/>
          </a:prstGeom>
          <a:noFill/>
        </p:spPr>
        <p:txBody>
          <a:bodyPr wrap="square" rtlCol="0">
            <a:spAutoFit/>
          </a:bodyPr>
          <a:lstStyle/>
          <a:p>
            <a:r>
              <a:rPr lang="en-US" sz="1500" b="1" dirty="0">
                <a:solidFill>
                  <a:srgbClr val="DF2446"/>
                </a:solidFill>
                <a:latin typeface="Apercu" panose="02000506040000020004" pitchFamily="2" charset="77"/>
              </a:rPr>
              <a:t>Report Diagnosed Foodborne Illnesses to Your Manager</a:t>
            </a:r>
          </a:p>
          <a:p>
            <a:endParaRPr lang="en-US" sz="1500" b="1" dirty="0">
              <a:solidFill>
                <a:srgbClr val="DF2446"/>
              </a:solidFill>
              <a:latin typeface="Apercu" panose="02000506040000020004" pitchFamily="2" charset="77"/>
            </a:endParaRPr>
          </a:p>
          <a:p>
            <a:r>
              <a:rPr lang="en-US" sz="900" dirty="0">
                <a:latin typeface="Apercu" panose="02000506040000020004" pitchFamily="2" charset="77"/>
              </a:rPr>
              <a:t>Team Members who have been diagnosed with any of the following foodborne infections, worked at another restaurant involved in a current outbreak or eaten recalled/contaminated food shall notify the PIC, in accordance with local health department requirements. Team Members should also report if any member of their household has been diagnosed with any of the following infections. These conditions can be transmitted through food or person-to-person through casual contact.</a:t>
            </a:r>
          </a:p>
          <a:p>
            <a:endParaRPr lang="en-US" sz="900" dirty="0">
              <a:latin typeface="Apercu" panose="02000506040000020004" pitchFamily="2" charset="77"/>
            </a:endParaRPr>
          </a:p>
          <a:p>
            <a:r>
              <a:rPr lang="en-US" sz="900" b="1" dirty="0">
                <a:latin typeface="Apercu" panose="02000506040000020004" pitchFamily="2" charset="77"/>
              </a:rPr>
              <a:t>- Norovirus</a:t>
            </a:r>
          </a:p>
          <a:p>
            <a:r>
              <a:rPr lang="en-US" sz="900" b="1" dirty="0">
                <a:latin typeface="Apercu" panose="02000506040000020004" pitchFamily="2" charset="77"/>
              </a:rPr>
              <a:t>- Hepatitis A</a:t>
            </a:r>
            <a:endParaRPr lang="en-US" sz="900" dirty="0">
              <a:solidFill>
                <a:schemeClr val="bg2">
                  <a:lumMod val="50000"/>
                </a:schemeClr>
              </a:solidFill>
              <a:latin typeface="Apercu" panose="02000506040000020004" pitchFamily="2" charset="77"/>
            </a:endParaRPr>
          </a:p>
          <a:p>
            <a:r>
              <a:rPr lang="en-US" sz="900" b="1" dirty="0">
                <a:latin typeface="Apercu" panose="02000506040000020004" pitchFamily="2" charset="77"/>
              </a:rPr>
              <a:t>- Shiga toxin-producing Escherichia coli</a:t>
            </a:r>
          </a:p>
          <a:p>
            <a:r>
              <a:rPr lang="en-US" sz="900" b="1" dirty="0">
                <a:latin typeface="Apercu" panose="02000506040000020004" pitchFamily="2" charset="77"/>
              </a:rPr>
              <a:t>- Shigellosis</a:t>
            </a:r>
          </a:p>
          <a:p>
            <a:r>
              <a:rPr lang="en-US" sz="900" b="1" dirty="0">
                <a:latin typeface="Apercu" panose="02000506040000020004" pitchFamily="2" charset="77"/>
              </a:rPr>
              <a:t>- Salmonella (Typhoidal and Non-Typhoidal)</a:t>
            </a:r>
            <a:endParaRPr lang="en-US" sz="900" dirty="0">
              <a:solidFill>
                <a:schemeClr val="bg2">
                  <a:lumMod val="50000"/>
                </a:schemeClr>
              </a:solidFill>
              <a:latin typeface="Apercu" panose="02000506040000020004" pitchFamily="2" charset="77"/>
            </a:endParaRPr>
          </a:p>
        </p:txBody>
      </p:sp>
      <p:sp>
        <p:nvSpPr>
          <p:cNvPr id="6" name="TextBox 5">
            <a:extLst>
              <a:ext uri="{FF2B5EF4-FFF2-40B4-BE49-F238E27FC236}">
                <a16:creationId xmlns:a16="http://schemas.microsoft.com/office/drawing/2014/main" id="{1115483D-A9B8-B540-A0A5-7728463EBB6D}"/>
              </a:ext>
            </a:extLst>
          </p:cNvPr>
          <p:cNvSpPr txBox="1"/>
          <p:nvPr/>
        </p:nvSpPr>
        <p:spPr>
          <a:xfrm>
            <a:off x="1524000" y="5175766"/>
            <a:ext cx="3327400" cy="1754326"/>
          </a:xfrm>
          <a:prstGeom prst="rect">
            <a:avLst/>
          </a:prstGeom>
          <a:noFill/>
        </p:spPr>
        <p:txBody>
          <a:bodyPr wrap="square" rtlCol="0">
            <a:spAutoFit/>
          </a:bodyPr>
          <a:lstStyle/>
          <a:p>
            <a:r>
              <a:rPr lang="en-US" sz="1500" b="1" dirty="0">
                <a:solidFill>
                  <a:srgbClr val="DF2446"/>
                </a:solidFill>
                <a:latin typeface="Apercu" panose="02000506040000020004" pitchFamily="2" charset="77"/>
              </a:rPr>
              <a:t>Team Member </a:t>
            </a:r>
            <a:br>
              <a:rPr lang="en-US" sz="1500" b="1" dirty="0">
                <a:solidFill>
                  <a:srgbClr val="DF2446"/>
                </a:solidFill>
                <a:latin typeface="Apercu" panose="02000506040000020004" pitchFamily="2" charset="77"/>
              </a:rPr>
            </a:br>
            <a:r>
              <a:rPr lang="en-US" sz="1500" b="1" dirty="0">
                <a:solidFill>
                  <a:srgbClr val="DF2446"/>
                </a:solidFill>
                <a:latin typeface="Apercu" panose="02000506040000020004" pitchFamily="2" charset="77"/>
              </a:rPr>
              <a:t>Responsibilities</a:t>
            </a:r>
          </a:p>
          <a:p>
            <a:endParaRPr lang="en-US" sz="1500" b="1" dirty="0">
              <a:solidFill>
                <a:srgbClr val="DF2446"/>
              </a:solidFill>
              <a:latin typeface="Apercu" panose="02000506040000020004" pitchFamily="2" charset="77"/>
            </a:endParaRPr>
          </a:p>
          <a:p>
            <a:r>
              <a:rPr lang="en-US" sz="900" dirty="0">
                <a:latin typeface="Apercu" panose="02000506040000020004" pitchFamily="2" charset="77"/>
              </a:rPr>
              <a:t>All Team Members shall meet the reporting requirements involving reportable foodborne illness symptoms, diagnosis and high-risk conditions specified. All Team Members with any required work restrictions or exclusions as specified by state and/or local food codes, the local health department, or PIC, shall meet these requirements as well as follow best practices for food safety at all times.</a:t>
            </a:r>
          </a:p>
        </p:txBody>
      </p:sp>
      <p:sp>
        <p:nvSpPr>
          <p:cNvPr id="7" name="TextBox 6">
            <a:extLst>
              <a:ext uri="{FF2B5EF4-FFF2-40B4-BE49-F238E27FC236}">
                <a16:creationId xmlns:a16="http://schemas.microsoft.com/office/drawing/2014/main" id="{74A0AC4A-714D-7A47-BAA0-FF66DC712F86}"/>
              </a:ext>
            </a:extLst>
          </p:cNvPr>
          <p:cNvSpPr txBox="1"/>
          <p:nvPr/>
        </p:nvSpPr>
        <p:spPr>
          <a:xfrm>
            <a:off x="5486400" y="5175766"/>
            <a:ext cx="3327400" cy="2585323"/>
          </a:xfrm>
          <a:prstGeom prst="rect">
            <a:avLst/>
          </a:prstGeom>
          <a:noFill/>
        </p:spPr>
        <p:txBody>
          <a:bodyPr wrap="square" rtlCol="0">
            <a:spAutoFit/>
          </a:bodyPr>
          <a:lstStyle/>
          <a:p>
            <a:r>
              <a:rPr lang="en-US" sz="1500" b="1" dirty="0">
                <a:solidFill>
                  <a:srgbClr val="DF2446"/>
                </a:solidFill>
                <a:latin typeface="Apercu" panose="02000506040000020004" pitchFamily="2" charset="77"/>
              </a:rPr>
              <a:t>Person in Charge (PIC) Responsibilities</a:t>
            </a:r>
          </a:p>
          <a:p>
            <a:endParaRPr lang="en-US" sz="1500" b="1" dirty="0">
              <a:solidFill>
                <a:srgbClr val="DF2446"/>
              </a:solidFill>
              <a:latin typeface="Apercu" panose="02000506040000020004" pitchFamily="2" charset="77"/>
            </a:endParaRPr>
          </a:p>
          <a:p>
            <a:r>
              <a:rPr lang="en-US" sz="900" dirty="0">
                <a:latin typeface="Apercu" panose="02000506040000020004" pitchFamily="2" charset="77"/>
              </a:rPr>
              <a:t>The Operator/PIC will train Team Members on their responsibility to report information to the PIC about their health and activities as they relate to diseases that are transmissible through food. The PIC shall take appropriate action as specified in local health codes to exclude, restrict and/or monitor food employees who have reported any of the listed conditions.</a:t>
            </a:r>
          </a:p>
          <a:p>
            <a:endParaRPr lang="en-US" sz="900" dirty="0">
              <a:latin typeface="Apercu" panose="02000506040000020004" pitchFamily="2" charset="77"/>
            </a:endParaRPr>
          </a:p>
          <a:p>
            <a:r>
              <a:rPr lang="en-US" sz="900" dirty="0">
                <a:latin typeface="Apercu" panose="02000506040000020004" pitchFamily="2" charset="77"/>
              </a:rPr>
              <a:t>The PIC shall ensure these actions are followed and only permit the ill Team Member to return to work once evidence, as specified by the state/local food code and/or the regulatory authority, is presented demonstrating the person is free of the disease-causing agent.</a:t>
            </a:r>
          </a:p>
        </p:txBody>
      </p:sp>
      <p:sp>
        <p:nvSpPr>
          <p:cNvPr id="8" name="TextBox 7">
            <a:extLst>
              <a:ext uri="{FF2B5EF4-FFF2-40B4-BE49-F238E27FC236}">
                <a16:creationId xmlns:a16="http://schemas.microsoft.com/office/drawing/2014/main" id="{EAA05912-4379-A647-A5F5-27D54F954B82}"/>
              </a:ext>
            </a:extLst>
          </p:cNvPr>
          <p:cNvSpPr txBox="1"/>
          <p:nvPr/>
        </p:nvSpPr>
        <p:spPr>
          <a:xfrm rot="16200000">
            <a:off x="-971364" y="10076934"/>
            <a:ext cx="3886200" cy="369332"/>
          </a:xfrm>
          <a:prstGeom prst="rect">
            <a:avLst/>
          </a:prstGeom>
          <a:noFill/>
        </p:spPr>
        <p:txBody>
          <a:bodyPr wrap="square" rtlCol="0">
            <a:spAutoFit/>
          </a:bodyPr>
          <a:lstStyle/>
          <a:p>
            <a:pPr algn="ctr"/>
            <a:r>
              <a:rPr lang="en-US" b="1" dirty="0">
                <a:solidFill>
                  <a:srgbClr val="FAB152"/>
                </a:solidFill>
                <a:latin typeface="Apercu" panose="02000506040000020004" pitchFamily="2" charset="77"/>
              </a:rPr>
              <a:t>Severe Respiratory Illness</a:t>
            </a:r>
          </a:p>
        </p:txBody>
      </p:sp>
      <p:sp>
        <p:nvSpPr>
          <p:cNvPr id="9" name="TextBox 8">
            <a:extLst>
              <a:ext uri="{FF2B5EF4-FFF2-40B4-BE49-F238E27FC236}">
                <a16:creationId xmlns:a16="http://schemas.microsoft.com/office/drawing/2014/main" id="{C1EBBA8E-49C9-CD4B-90B8-B344673B2A63}"/>
              </a:ext>
            </a:extLst>
          </p:cNvPr>
          <p:cNvSpPr txBox="1"/>
          <p:nvPr/>
        </p:nvSpPr>
        <p:spPr>
          <a:xfrm>
            <a:off x="1524000" y="8507274"/>
            <a:ext cx="7289800" cy="3185487"/>
          </a:xfrm>
          <a:prstGeom prst="rect">
            <a:avLst/>
          </a:prstGeom>
          <a:noFill/>
        </p:spPr>
        <p:txBody>
          <a:bodyPr wrap="square" rtlCol="0">
            <a:spAutoFit/>
          </a:bodyPr>
          <a:lstStyle/>
          <a:p>
            <a:r>
              <a:rPr lang="en-US" sz="1500" b="1" dirty="0">
                <a:solidFill>
                  <a:srgbClr val="FAB152"/>
                </a:solidFill>
                <a:latin typeface="Apercu" panose="02000506040000020004" pitchFamily="2" charset="77"/>
              </a:rPr>
              <a:t>Severe Respiratory Illness Symptoms, Diagnoses and Responsibilities</a:t>
            </a:r>
          </a:p>
          <a:p>
            <a:endParaRPr lang="en-US" sz="1500" b="1" dirty="0">
              <a:solidFill>
                <a:srgbClr val="DF2446"/>
              </a:solidFill>
              <a:latin typeface="Apercu" panose="02000506040000020004" pitchFamily="2" charset="77"/>
            </a:endParaRPr>
          </a:p>
          <a:p>
            <a:r>
              <a:rPr lang="en-US" sz="900" dirty="0">
                <a:latin typeface="Apercu" panose="02000506040000020004" pitchFamily="2" charset="77"/>
              </a:rPr>
              <a:t>Team Members who experience or exhibit any of the following symptoms while working in the Restaurant or if scheduled to report to work may report to the Person in Charge in accordance with this policy. Local regulatory and all other applicable legal requirements for reporting criteria related to respiratory illnesses will be followed. Report any of the following or combination of the following symptoms:</a:t>
            </a:r>
          </a:p>
          <a:p>
            <a:r>
              <a:rPr lang="en-US" sz="900" b="1" dirty="0">
                <a:latin typeface="Apercu" panose="02000506040000020004" pitchFamily="2" charset="77"/>
              </a:rPr>
              <a:t>- New loss of taste or smell </a:t>
            </a:r>
          </a:p>
          <a:p>
            <a:r>
              <a:rPr lang="en-US" sz="900" b="1" dirty="0">
                <a:latin typeface="Apercu" panose="02000506040000020004" pitchFamily="2" charset="77"/>
              </a:rPr>
              <a:t>- Combination of cough and shortness of breath </a:t>
            </a:r>
          </a:p>
          <a:p>
            <a:endParaRPr lang="en-US" sz="900" dirty="0">
              <a:latin typeface="Apercu" panose="02000506040000020004" pitchFamily="2" charset="77"/>
            </a:endParaRPr>
          </a:p>
          <a:p>
            <a:r>
              <a:rPr lang="en-US" sz="900" dirty="0">
                <a:latin typeface="Apercu" panose="02000506040000020004" pitchFamily="2" charset="77"/>
              </a:rPr>
              <a:t>Or three or more of the following symptoms: </a:t>
            </a:r>
          </a:p>
          <a:p>
            <a:r>
              <a:rPr lang="en-US" sz="900" b="1" dirty="0">
                <a:latin typeface="Apercu" panose="02000506040000020004" pitchFamily="2" charset="77"/>
              </a:rPr>
              <a:t>- Fever, fatigue, chills, body aches, and cough</a:t>
            </a:r>
          </a:p>
          <a:p>
            <a:endParaRPr lang="en-US" sz="900" dirty="0">
              <a:latin typeface="Apercu" panose="02000506040000020004" pitchFamily="2" charset="77"/>
            </a:endParaRPr>
          </a:p>
          <a:p>
            <a:r>
              <a:rPr lang="en-US" sz="900" dirty="0">
                <a:latin typeface="Apercu" panose="02000506040000020004" pitchFamily="2" charset="77"/>
              </a:rPr>
              <a:t>Team Members who have been diagnosed with any of the following infections may notify their Person in Charge, in accordance with this policy and any regulatory requirements. Consider if Team Members may also report if any member of their household has been diagnosed with any of the following infections (these conditions can be transmitted person-to-person through casual contact):</a:t>
            </a:r>
          </a:p>
          <a:p>
            <a:r>
              <a:rPr lang="en-US" sz="900" b="1" dirty="0">
                <a:latin typeface="Apercu" panose="02000506040000020004" pitchFamily="2" charset="77"/>
              </a:rPr>
              <a:t>- COVID-19, Tuberculosis, Influenza A or B</a:t>
            </a:r>
          </a:p>
          <a:p>
            <a:endParaRPr lang="en-US" sz="900" dirty="0">
              <a:latin typeface="Apercu" panose="02000506040000020004" pitchFamily="2" charset="77"/>
            </a:endParaRPr>
          </a:p>
          <a:p>
            <a:r>
              <a:rPr lang="en-US" sz="900" dirty="0">
                <a:latin typeface="Apercu" panose="02000506040000020004" pitchFamily="2" charset="77"/>
              </a:rPr>
              <a:t>The PIC may take appropriate action as specified by Restaurant policies and any local regulatory requirements to exclude, restrict and/or monitor employees who have reported any of the symptoms or diseases related to severe respiratory illnesses. The PIC may ensure these actions are followed and only release the ill employee once evidence, as specified in Restaurant policies, is presented demonstrating the person is free of the disease-causing agent or the condition has otherwise resolved.</a:t>
            </a:r>
          </a:p>
        </p:txBody>
      </p:sp>
      <p:sp>
        <p:nvSpPr>
          <p:cNvPr id="10" name="TextBox 9">
            <a:extLst>
              <a:ext uri="{FF2B5EF4-FFF2-40B4-BE49-F238E27FC236}">
                <a16:creationId xmlns:a16="http://schemas.microsoft.com/office/drawing/2014/main" id="{3F701E8C-FB06-5249-B12A-0B948F99DCFB}"/>
              </a:ext>
            </a:extLst>
          </p:cNvPr>
          <p:cNvSpPr txBox="1"/>
          <p:nvPr/>
        </p:nvSpPr>
        <p:spPr>
          <a:xfrm>
            <a:off x="1524000" y="12653646"/>
            <a:ext cx="7289800" cy="1569660"/>
          </a:xfrm>
          <a:prstGeom prst="rect">
            <a:avLst/>
          </a:prstGeom>
          <a:noFill/>
        </p:spPr>
        <p:txBody>
          <a:bodyPr wrap="square" rtlCol="0">
            <a:spAutoFit/>
          </a:bodyPr>
          <a:lstStyle/>
          <a:p>
            <a:endParaRPr lang="en-US" sz="1500" b="1" dirty="0">
              <a:solidFill>
                <a:srgbClr val="FAB152"/>
              </a:solidFill>
              <a:latin typeface="Apercu" panose="02000506040000020004" pitchFamily="2" charset="77"/>
            </a:endParaRPr>
          </a:p>
          <a:p>
            <a:r>
              <a:rPr lang="en-US" sz="900" dirty="0">
                <a:latin typeface="Apercu" panose="02000506040000020004" pitchFamily="2" charset="77"/>
              </a:rPr>
              <a:t>Approved absences = 6 hours of notice + Doctors excuse </a:t>
            </a:r>
          </a:p>
          <a:p>
            <a:r>
              <a:rPr lang="en-US" sz="900" dirty="0">
                <a:latin typeface="Apercu" panose="02000506040000020004" pitchFamily="2" charset="77"/>
              </a:rPr>
              <a:t>				</a:t>
            </a:r>
          </a:p>
          <a:p>
            <a:r>
              <a:rPr lang="en-US" sz="900" dirty="0">
                <a:latin typeface="Apercu" panose="02000506040000020004" pitchFamily="2" charset="77"/>
              </a:rPr>
              <a:t>			OR	</a:t>
            </a:r>
          </a:p>
          <a:p>
            <a:endParaRPr lang="en-US" sz="900" dirty="0">
              <a:latin typeface="Apercu" panose="02000506040000020004" pitchFamily="2" charset="77"/>
            </a:endParaRPr>
          </a:p>
          <a:p>
            <a:r>
              <a:rPr lang="en-US" sz="900" dirty="0">
                <a:latin typeface="Apercu" panose="02000506040000020004" pitchFamily="2" charset="77"/>
              </a:rPr>
              <a:t>Approved absences = You get your shift covered by another team member with the approval of a Team Leader or Manager before your shift begins. </a:t>
            </a:r>
          </a:p>
          <a:p>
            <a:endParaRPr lang="en-US" sz="900" dirty="0">
              <a:latin typeface="Apercu" panose="02000506040000020004" pitchFamily="2" charset="77"/>
            </a:endParaRPr>
          </a:p>
          <a:p>
            <a:endParaRPr lang="en-US" sz="900" dirty="0">
              <a:latin typeface="Apercu" panose="02000506040000020004" pitchFamily="2" charset="77"/>
            </a:endParaRPr>
          </a:p>
          <a:p>
            <a:r>
              <a:rPr lang="en-US" sz="900" dirty="0">
                <a:latin typeface="Apercu" panose="02000506040000020004" pitchFamily="2" charset="77"/>
              </a:rPr>
              <a:t>Without both of these, your absence will be written up and break food suspended. </a:t>
            </a:r>
          </a:p>
        </p:txBody>
      </p:sp>
      <p:sp>
        <p:nvSpPr>
          <p:cNvPr id="11" name="TextBox 10">
            <a:extLst>
              <a:ext uri="{FF2B5EF4-FFF2-40B4-BE49-F238E27FC236}">
                <a16:creationId xmlns:a16="http://schemas.microsoft.com/office/drawing/2014/main" id="{54A8ED8F-67E0-0A4B-8789-CD0BB22022AF}"/>
              </a:ext>
            </a:extLst>
          </p:cNvPr>
          <p:cNvSpPr txBox="1"/>
          <p:nvPr/>
        </p:nvSpPr>
        <p:spPr>
          <a:xfrm rot="16200000">
            <a:off x="-139514" y="13397984"/>
            <a:ext cx="2222500" cy="369332"/>
          </a:xfrm>
          <a:prstGeom prst="rect">
            <a:avLst/>
          </a:prstGeom>
          <a:noFill/>
        </p:spPr>
        <p:txBody>
          <a:bodyPr wrap="square" rtlCol="0">
            <a:spAutoFit/>
          </a:bodyPr>
          <a:lstStyle/>
          <a:p>
            <a:pPr algn="ctr"/>
            <a:r>
              <a:rPr lang="en-US" b="1" dirty="0">
                <a:solidFill>
                  <a:srgbClr val="259C6E"/>
                </a:solidFill>
                <a:latin typeface="Apercu" panose="02000506040000020004" pitchFamily="2" charset="77"/>
              </a:rPr>
              <a:t>Call Out Policy</a:t>
            </a:r>
          </a:p>
        </p:txBody>
      </p:sp>
      <p:sp>
        <p:nvSpPr>
          <p:cNvPr id="12" name="TextBox 11">
            <a:extLst>
              <a:ext uri="{FF2B5EF4-FFF2-40B4-BE49-F238E27FC236}">
                <a16:creationId xmlns:a16="http://schemas.microsoft.com/office/drawing/2014/main" id="{98DCA097-53D5-A04A-9E44-3B9778592C44}"/>
              </a:ext>
            </a:extLst>
          </p:cNvPr>
          <p:cNvSpPr txBox="1"/>
          <p:nvPr/>
        </p:nvSpPr>
        <p:spPr>
          <a:xfrm>
            <a:off x="0" y="15024100"/>
            <a:ext cx="10058400" cy="215444"/>
          </a:xfrm>
          <a:prstGeom prst="rect">
            <a:avLst/>
          </a:prstGeom>
          <a:noFill/>
        </p:spPr>
        <p:txBody>
          <a:bodyPr wrap="square" rtlCol="0">
            <a:spAutoFit/>
          </a:bodyPr>
          <a:lstStyle/>
          <a:p>
            <a:pPr algn="ctr"/>
            <a:r>
              <a:rPr lang="en-US" sz="800" dirty="0">
                <a:solidFill>
                  <a:schemeClr val="bg2">
                    <a:lumMod val="50000"/>
                  </a:schemeClr>
                </a:solidFill>
                <a:latin typeface="Apercu" panose="02000506040000020004" pitchFamily="2" charset="77"/>
              </a:rPr>
              <a:t>*Confidential and proprietary information – not for distribution outside of the Chick-fil-A Network.</a:t>
            </a:r>
          </a:p>
        </p:txBody>
      </p:sp>
    </p:spTree>
    <p:extLst>
      <p:ext uri="{BB962C8B-B14F-4D97-AF65-F5344CB8AC3E}">
        <p14:creationId xmlns:p14="http://schemas.microsoft.com/office/powerpoint/2010/main" val="16264595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TotalTime>
  <Words>742</Words>
  <Application>Microsoft Office PowerPoint</Application>
  <PresentationFormat>Custom</PresentationFormat>
  <Paragraphs>54</Paragraphs>
  <Slides>1</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vt:i4>
      </vt:variant>
    </vt:vector>
  </HeadingPairs>
  <TitlesOfParts>
    <vt:vector size="8" baseType="lpstr">
      <vt:lpstr>Apercu</vt:lpstr>
      <vt:lpstr>Arial</vt:lpstr>
      <vt:lpstr>Calibri</vt:lpstr>
      <vt:lpstr>Calibri Light</vt:lpstr>
      <vt:lpstr>Office Theme</vt:lpstr>
      <vt:lpstr>1_Office Theme</vt:lpstr>
      <vt:lpstr>2_Office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Tanner Wilson</dc:creator>
  <cp:lastModifiedBy>Magnolia Mall (Inside)</cp:lastModifiedBy>
  <cp:revision>23</cp:revision>
  <dcterms:created xsi:type="dcterms:W3CDTF">2022-07-20T01:06:37Z</dcterms:created>
  <dcterms:modified xsi:type="dcterms:W3CDTF">2023-03-09T21:16:41Z</dcterms:modified>
</cp:coreProperties>
</file>